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71" r:id="rId7"/>
    <p:sldId id="272" r:id="rId8"/>
    <p:sldId id="278" r:id="rId9"/>
    <p:sldId id="273" r:id="rId10"/>
    <p:sldId id="263" r:id="rId11"/>
    <p:sldId id="270" r:id="rId12"/>
    <p:sldId id="282" r:id="rId13"/>
    <p:sldId id="260" r:id="rId14"/>
    <p:sldId id="261" r:id="rId15"/>
    <p:sldId id="264" r:id="rId16"/>
    <p:sldId id="265" r:id="rId17"/>
    <p:sldId id="266" r:id="rId18"/>
    <p:sldId id="283" r:id="rId19"/>
    <p:sldId id="267"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CA2DBD-0988-A247-A915-5B8D9B75E4B1}" v="45" dt="2023-05-20T17:55:00.212"/>
    <p1510:client id="{ED70BAE2-72BA-6C61-E941-D8DAD6E6E791}" v="5" dt="2023-05-22T13:17:08.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ece, Clare" userId="6d2f8c48-6cd7-4a37-86a9-80d4477327f1" providerId="ADAL" clId="{467B771D-604A-4AE8-A5DE-138858E2C4D6}"/>
    <pc:docChg chg="undo custSel addSld modSld">
      <pc:chgData name="Preece, Clare" userId="6d2f8c48-6cd7-4a37-86a9-80d4477327f1" providerId="ADAL" clId="{467B771D-604A-4AE8-A5DE-138858E2C4D6}" dt="2023-05-17T11:25:55.967" v="395" actId="255"/>
      <pc:docMkLst>
        <pc:docMk/>
      </pc:docMkLst>
      <pc:sldChg chg="addSp modSp mod">
        <pc:chgData name="Preece, Clare" userId="6d2f8c48-6cd7-4a37-86a9-80d4477327f1" providerId="ADAL" clId="{467B771D-604A-4AE8-A5DE-138858E2C4D6}" dt="2023-05-17T11:19:04.065" v="84" actId="20577"/>
        <pc:sldMkLst>
          <pc:docMk/>
          <pc:sldMk cId="1545213486" sldId="271"/>
        </pc:sldMkLst>
        <pc:spChg chg="mod">
          <ac:chgData name="Preece, Clare" userId="6d2f8c48-6cd7-4a37-86a9-80d4477327f1" providerId="ADAL" clId="{467B771D-604A-4AE8-A5DE-138858E2C4D6}" dt="2023-05-17T11:19:04.065" v="84" actId="20577"/>
          <ac:spMkLst>
            <pc:docMk/>
            <pc:sldMk cId="1545213486" sldId="271"/>
            <ac:spMk id="2" creationId="{BBEFFD65-5E50-491D-9C97-25AB1474A81A}"/>
          </ac:spMkLst>
        </pc:spChg>
        <pc:picChg chg="mod">
          <ac:chgData name="Preece, Clare" userId="6d2f8c48-6cd7-4a37-86a9-80d4477327f1" providerId="ADAL" clId="{467B771D-604A-4AE8-A5DE-138858E2C4D6}" dt="2023-05-17T11:18:32.094" v="11" actId="14100"/>
          <ac:picMkLst>
            <pc:docMk/>
            <pc:sldMk cId="1545213486" sldId="271"/>
            <ac:picMk id="5" creationId="{DEF58EF5-80DE-4829-82F3-214CE63827E8}"/>
          </ac:picMkLst>
        </pc:picChg>
        <pc:picChg chg="add mod modCrop">
          <ac:chgData name="Preece, Clare" userId="6d2f8c48-6cd7-4a37-86a9-80d4477327f1" providerId="ADAL" clId="{467B771D-604A-4AE8-A5DE-138858E2C4D6}" dt="2023-05-17T11:18:30.099" v="10" actId="1076"/>
          <ac:picMkLst>
            <pc:docMk/>
            <pc:sldMk cId="1545213486" sldId="271"/>
            <ac:picMk id="6" creationId="{A9838AD3-2F7E-4AF5-41DB-63DFD75647D2}"/>
          </ac:picMkLst>
        </pc:picChg>
      </pc:sldChg>
      <pc:sldChg chg="modSp mod">
        <pc:chgData name="Preece, Clare" userId="6d2f8c48-6cd7-4a37-86a9-80d4477327f1" providerId="ADAL" clId="{467B771D-604A-4AE8-A5DE-138858E2C4D6}" dt="2023-05-17T11:21:50.976" v="188" actId="20577"/>
        <pc:sldMkLst>
          <pc:docMk/>
          <pc:sldMk cId="342433907" sldId="275"/>
        </pc:sldMkLst>
        <pc:spChg chg="mod">
          <ac:chgData name="Preece, Clare" userId="6d2f8c48-6cd7-4a37-86a9-80d4477327f1" providerId="ADAL" clId="{467B771D-604A-4AE8-A5DE-138858E2C4D6}" dt="2023-05-17T11:21:50.976" v="188" actId="20577"/>
          <ac:spMkLst>
            <pc:docMk/>
            <pc:sldMk cId="342433907" sldId="275"/>
            <ac:spMk id="3" creationId="{0CAE4C88-E428-4D31-BB29-AC8C6441632D}"/>
          </ac:spMkLst>
        </pc:spChg>
      </pc:sldChg>
      <pc:sldChg chg="addSp modSp new mod">
        <pc:chgData name="Preece, Clare" userId="6d2f8c48-6cd7-4a37-86a9-80d4477327f1" providerId="ADAL" clId="{467B771D-604A-4AE8-A5DE-138858E2C4D6}" dt="2023-05-17T11:25:55.967" v="395" actId="255"/>
        <pc:sldMkLst>
          <pc:docMk/>
          <pc:sldMk cId="1662351181" sldId="283"/>
        </pc:sldMkLst>
        <pc:spChg chg="add mod">
          <ac:chgData name="Preece, Clare" userId="6d2f8c48-6cd7-4a37-86a9-80d4477327f1" providerId="ADAL" clId="{467B771D-604A-4AE8-A5DE-138858E2C4D6}" dt="2023-05-17T11:22:37.854" v="205" actId="122"/>
          <ac:spMkLst>
            <pc:docMk/>
            <pc:sldMk cId="1662351181" sldId="283"/>
            <ac:spMk id="2" creationId="{7AFC489B-9A47-E3F3-4F61-F15F03D6BB30}"/>
          </ac:spMkLst>
        </pc:spChg>
        <pc:spChg chg="add mod">
          <ac:chgData name="Preece, Clare" userId="6d2f8c48-6cd7-4a37-86a9-80d4477327f1" providerId="ADAL" clId="{467B771D-604A-4AE8-A5DE-138858E2C4D6}" dt="2023-05-17T11:25:55.967" v="395" actId="255"/>
          <ac:spMkLst>
            <pc:docMk/>
            <pc:sldMk cId="1662351181" sldId="283"/>
            <ac:spMk id="3" creationId="{2B703A71-A019-9773-469D-68C9E4414A57}"/>
          </ac:spMkLst>
        </pc:spChg>
      </pc:sldChg>
    </pc:docChg>
  </pc:docChgLst>
  <pc:docChgLst>
    <pc:chgData name="Preece, Clare" userId="S::clare.preece@ludlowprimaryschool.co.uk::6d2f8c48-6cd7-4a37-86a9-80d4477327f1" providerId="AD" clId="Web-{ED70BAE2-72BA-6C61-E941-D8DAD6E6E791}"/>
    <pc:docChg chg="modSld">
      <pc:chgData name="Preece, Clare" userId="S::clare.preece@ludlowprimaryschool.co.uk::6d2f8c48-6cd7-4a37-86a9-80d4477327f1" providerId="AD" clId="Web-{ED70BAE2-72BA-6C61-E941-D8DAD6E6E791}" dt="2023-05-22T13:17:05.592" v="1" actId="20577"/>
      <pc:docMkLst>
        <pc:docMk/>
      </pc:docMkLst>
      <pc:sldChg chg="modSp">
        <pc:chgData name="Preece, Clare" userId="S::clare.preece@ludlowprimaryschool.co.uk::6d2f8c48-6cd7-4a37-86a9-80d4477327f1" providerId="AD" clId="Web-{ED70BAE2-72BA-6C61-E941-D8DAD6E6E791}" dt="2023-05-22T13:17:05.592" v="1" actId="20577"/>
        <pc:sldMkLst>
          <pc:docMk/>
          <pc:sldMk cId="1545213486" sldId="271"/>
        </pc:sldMkLst>
        <pc:spChg chg="mod">
          <ac:chgData name="Preece, Clare" userId="S::clare.preece@ludlowprimaryschool.co.uk::6d2f8c48-6cd7-4a37-86a9-80d4477327f1" providerId="AD" clId="Web-{ED70BAE2-72BA-6C61-E941-D8DAD6E6E791}" dt="2023-05-22T13:17:05.592" v="1" actId="20577"/>
          <ac:spMkLst>
            <pc:docMk/>
            <pc:sldMk cId="1545213486" sldId="271"/>
            <ac:spMk id="2" creationId="{BBEFFD65-5E50-491D-9C97-25AB1474A81A}"/>
          </ac:spMkLst>
        </pc:spChg>
      </pc:sldChg>
    </pc:docChg>
  </pc:docChgLst>
  <pc:docChgLst>
    <pc:chgData name="Preece, Clare" userId="6d2f8c48-6cd7-4a37-86a9-80d4477327f1" providerId="ADAL" clId="{C0CA2DBD-0988-A247-A915-5B8D9B75E4B1}"/>
    <pc:docChg chg="modSld">
      <pc:chgData name="Preece, Clare" userId="6d2f8c48-6cd7-4a37-86a9-80d4477327f1" providerId="ADAL" clId="{C0CA2DBD-0988-A247-A915-5B8D9B75E4B1}" dt="2023-05-20T17:55:00.212" v="44" actId="20577"/>
      <pc:docMkLst>
        <pc:docMk/>
      </pc:docMkLst>
      <pc:sldChg chg="modSp">
        <pc:chgData name="Preece, Clare" userId="6d2f8c48-6cd7-4a37-86a9-80d4477327f1" providerId="ADAL" clId="{C0CA2DBD-0988-A247-A915-5B8D9B75E4B1}" dt="2023-05-20T17:55:00.212" v="44" actId="20577"/>
        <pc:sldMkLst>
          <pc:docMk/>
          <pc:sldMk cId="1261062293" sldId="258"/>
        </pc:sldMkLst>
        <pc:spChg chg="mod">
          <ac:chgData name="Preece, Clare" userId="6d2f8c48-6cd7-4a37-86a9-80d4477327f1" providerId="ADAL" clId="{C0CA2DBD-0988-A247-A915-5B8D9B75E4B1}" dt="2023-05-20T17:55:00.212" v="44" actId="20577"/>
          <ac:spMkLst>
            <pc:docMk/>
            <pc:sldMk cId="1261062293" sldId="258"/>
            <ac:spMk id="2" creationId="{BBEFFD65-5E50-491D-9C97-25AB1474A81A}"/>
          </ac:spMkLst>
        </pc:spChg>
      </pc:sldChg>
    </pc:docChg>
  </pc:docChgLst>
  <pc:docChgLst>
    <pc:chgData name="Preece, Clare" userId="6d2f8c48-6cd7-4a37-86a9-80d4477327f1" providerId="ADAL" clId="{59821212-54BB-44B9-9490-5C22BB4D70EE}"/>
    <pc:docChg chg="custSel modSld">
      <pc:chgData name="Preece, Clare" userId="6d2f8c48-6cd7-4a37-86a9-80d4477327f1" providerId="ADAL" clId="{59821212-54BB-44B9-9490-5C22BB4D70EE}" dt="2023-03-18T16:29:39.563" v="86" actId="20577"/>
      <pc:docMkLst>
        <pc:docMk/>
      </pc:docMkLst>
      <pc:sldChg chg="modSp mod">
        <pc:chgData name="Preece, Clare" userId="6d2f8c48-6cd7-4a37-86a9-80d4477327f1" providerId="ADAL" clId="{59821212-54BB-44B9-9490-5C22BB4D70EE}" dt="2023-03-18T16:27:52.663" v="20" actId="20577"/>
        <pc:sldMkLst>
          <pc:docMk/>
          <pc:sldMk cId="1261062293" sldId="258"/>
        </pc:sldMkLst>
        <pc:spChg chg="mod">
          <ac:chgData name="Preece, Clare" userId="6d2f8c48-6cd7-4a37-86a9-80d4477327f1" providerId="ADAL" clId="{59821212-54BB-44B9-9490-5C22BB4D70EE}" dt="2023-03-18T16:27:52.663" v="20" actId="20577"/>
          <ac:spMkLst>
            <pc:docMk/>
            <pc:sldMk cId="1261062293" sldId="258"/>
            <ac:spMk id="2" creationId="{BBEFFD65-5E50-491D-9C97-25AB1474A81A}"/>
          </ac:spMkLst>
        </pc:spChg>
      </pc:sldChg>
      <pc:sldChg chg="modSp mod">
        <pc:chgData name="Preece, Clare" userId="6d2f8c48-6cd7-4a37-86a9-80d4477327f1" providerId="ADAL" clId="{59821212-54BB-44B9-9490-5C22BB4D70EE}" dt="2023-03-18T16:29:39.563" v="86" actId="20577"/>
        <pc:sldMkLst>
          <pc:docMk/>
          <pc:sldMk cId="1586989638" sldId="270"/>
        </pc:sldMkLst>
        <pc:spChg chg="mod">
          <ac:chgData name="Preece, Clare" userId="6d2f8c48-6cd7-4a37-86a9-80d4477327f1" providerId="ADAL" clId="{59821212-54BB-44B9-9490-5C22BB4D70EE}" dt="2023-03-18T16:29:39.563" v="86" actId="20577"/>
          <ac:spMkLst>
            <pc:docMk/>
            <pc:sldMk cId="1586989638" sldId="270"/>
            <ac:spMk id="3" creationId="{7990281E-399F-4567-B3E6-3CB0D0AF853C}"/>
          </ac:spMkLst>
        </pc:spChg>
      </pc:sldChg>
      <pc:sldChg chg="delSp modSp mod">
        <pc:chgData name="Preece, Clare" userId="6d2f8c48-6cd7-4a37-86a9-80d4477327f1" providerId="ADAL" clId="{59821212-54BB-44B9-9490-5C22BB4D70EE}" dt="2023-03-18T16:28:58.950" v="72" actId="20577"/>
        <pc:sldMkLst>
          <pc:docMk/>
          <pc:sldMk cId="1545213486" sldId="271"/>
        </pc:sldMkLst>
        <pc:spChg chg="mod">
          <ac:chgData name="Preece, Clare" userId="6d2f8c48-6cd7-4a37-86a9-80d4477327f1" providerId="ADAL" clId="{59821212-54BB-44B9-9490-5C22BB4D70EE}" dt="2023-03-18T16:28:58.950" v="72" actId="20577"/>
          <ac:spMkLst>
            <pc:docMk/>
            <pc:sldMk cId="1545213486" sldId="271"/>
            <ac:spMk id="2" creationId="{BBEFFD65-5E50-491D-9C97-25AB1474A81A}"/>
          </ac:spMkLst>
        </pc:spChg>
        <pc:picChg chg="del mod">
          <ac:chgData name="Preece, Clare" userId="6d2f8c48-6cd7-4a37-86a9-80d4477327f1" providerId="ADAL" clId="{59821212-54BB-44B9-9490-5C22BB4D70EE}" dt="2023-03-18T16:28:45.487" v="68" actId="478"/>
          <ac:picMkLst>
            <pc:docMk/>
            <pc:sldMk cId="1545213486" sldId="271"/>
            <ac:picMk id="8" creationId="{5FD571E9-9704-4DB5-B338-D1501203563F}"/>
          </ac:picMkLst>
        </pc:picChg>
      </pc:sldChg>
    </pc:docChg>
  </pc:docChgLst>
  <pc:docChgLst>
    <pc:chgData name="Preece, Clare" userId="S::clare.preece@ludlowprimaryschool.co.uk::6d2f8c48-6cd7-4a37-86a9-80d4477327f1" providerId="AD" clId="Web-{C1CB02B8-965F-9AED-4331-96EABF220AC5}"/>
    <pc:docChg chg="modSld">
      <pc:chgData name="Preece, Clare" userId="S::clare.preece@ludlowprimaryschool.co.uk::6d2f8c48-6cd7-4a37-86a9-80d4477327f1" providerId="AD" clId="Web-{C1CB02B8-965F-9AED-4331-96EABF220AC5}" dt="2023-03-10T08:02:41.928" v="16" actId="20577"/>
      <pc:docMkLst>
        <pc:docMk/>
      </pc:docMkLst>
      <pc:sldChg chg="modSp">
        <pc:chgData name="Preece, Clare" userId="S::clare.preece@ludlowprimaryschool.co.uk::6d2f8c48-6cd7-4a37-86a9-80d4477327f1" providerId="AD" clId="Web-{C1CB02B8-965F-9AED-4331-96EABF220AC5}" dt="2023-03-10T08:01:26.395" v="1" actId="20577"/>
        <pc:sldMkLst>
          <pc:docMk/>
          <pc:sldMk cId="250646735" sldId="256"/>
        </pc:sldMkLst>
        <pc:spChg chg="mod">
          <ac:chgData name="Preece, Clare" userId="S::clare.preece@ludlowprimaryschool.co.uk::6d2f8c48-6cd7-4a37-86a9-80d4477327f1" providerId="AD" clId="Web-{C1CB02B8-965F-9AED-4331-96EABF220AC5}" dt="2023-03-10T08:01:26.395" v="1" actId="20577"/>
          <ac:spMkLst>
            <pc:docMk/>
            <pc:sldMk cId="250646735" sldId="256"/>
            <ac:spMk id="3" creationId="{ECE675C7-10E4-4F90-9D9A-9EC24BBC930B}"/>
          </ac:spMkLst>
        </pc:spChg>
      </pc:sldChg>
      <pc:sldChg chg="modSp">
        <pc:chgData name="Preece, Clare" userId="S::clare.preece@ludlowprimaryschool.co.uk::6d2f8c48-6cd7-4a37-86a9-80d4477327f1" providerId="AD" clId="Web-{C1CB02B8-965F-9AED-4331-96EABF220AC5}" dt="2023-03-10T08:01:52.520" v="5" actId="20577"/>
        <pc:sldMkLst>
          <pc:docMk/>
          <pc:sldMk cId="1261062293" sldId="258"/>
        </pc:sldMkLst>
        <pc:spChg chg="mod">
          <ac:chgData name="Preece, Clare" userId="S::clare.preece@ludlowprimaryschool.co.uk::6d2f8c48-6cd7-4a37-86a9-80d4477327f1" providerId="AD" clId="Web-{C1CB02B8-965F-9AED-4331-96EABF220AC5}" dt="2023-03-10T08:01:52.520" v="5" actId="20577"/>
          <ac:spMkLst>
            <pc:docMk/>
            <pc:sldMk cId="1261062293" sldId="258"/>
            <ac:spMk id="2" creationId="{BBEFFD65-5E50-491D-9C97-25AB1474A81A}"/>
          </ac:spMkLst>
        </pc:spChg>
      </pc:sldChg>
      <pc:sldChg chg="modSp">
        <pc:chgData name="Preece, Clare" userId="S::clare.preece@ludlowprimaryschool.co.uk::6d2f8c48-6cd7-4a37-86a9-80d4477327f1" providerId="AD" clId="Web-{C1CB02B8-965F-9AED-4331-96EABF220AC5}" dt="2023-03-10T08:02:41.928" v="16" actId="20577"/>
        <pc:sldMkLst>
          <pc:docMk/>
          <pc:sldMk cId="342433907" sldId="275"/>
        </pc:sldMkLst>
        <pc:spChg chg="mod">
          <ac:chgData name="Preece, Clare" userId="S::clare.preece@ludlowprimaryschool.co.uk::6d2f8c48-6cd7-4a37-86a9-80d4477327f1" providerId="AD" clId="Web-{C1CB02B8-965F-9AED-4331-96EABF220AC5}" dt="2023-03-10T08:02:41.928" v="16" actId="20577"/>
          <ac:spMkLst>
            <pc:docMk/>
            <pc:sldMk cId="342433907" sldId="275"/>
            <ac:spMk id="3" creationId="{0CAE4C88-E428-4D31-BB29-AC8C6441632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B10E5-E2F5-4435-BC3B-2233747709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FBFD5B-B0EF-4A33-A61E-AF123F8830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96309A4-42A9-4465-8459-0FAA4F098321}"/>
              </a:ext>
            </a:extLst>
          </p:cNvPr>
          <p:cNvSpPr>
            <a:spLocks noGrp="1"/>
          </p:cNvSpPr>
          <p:nvPr>
            <p:ph type="dt" sz="half" idx="10"/>
          </p:nvPr>
        </p:nvSpPr>
        <p:spPr/>
        <p:txBody>
          <a:bodyPr/>
          <a:lstStyle/>
          <a:p>
            <a:fld id="{4A3C6512-23F8-4A90-A7F4-C2E98B8A1556}" type="datetimeFigureOut">
              <a:rPr lang="en-GB" smtClean="0"/>
              <a:t>22/05/2023</a:t>
            </a:fld>
            <a:endParaRPr lang="en-GB"/>
          </a:p>
        </p:txBody>
      </p:sp>
      <p:sp>
        <p:nvSpPr>
          <p:cNvPr id="5" name="Footer Placeholder 4">
            <a:extLst>
              <a:ext uri="{FF2B5EF4-FFF2-40B4-BE49-F238E27FC236}">
                <a16:creationId xmlns:a16="http://schemas.microsoft.com/office/drawing/2014/main" id="{E9051CED-4EC0-4511-AD0F-088D6D8C61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C00396-8E3A-4847-977B-066F05ED7E87}"/>
              </a:ext>
            </a:extLst>
          </p:cNvPr>
          <p:cNvSpPr>
            <a:spLocks noGrp="1"/>
          </p:cNvSpPr>
          <p:nvPr>
            <p:ph type="sldNum" sz="quarter" idx="12"/>
          </p:nvPr>
        </p:nvSpPr>
        <p:spPr/>
        <p:txBody>
          <a:bodyPr/>
          <a:lstStyle/>
          <a:p>
            <a:fld id="{DF2BB5AA-BF1F-422D-8962-8CA02474DE92}" type="slidenum">
              <a:rPr lang="en-GB" smtClean="0"/>
              <a:t>‹#›</a:t>
            </a:fld>
            <a:endParaRPr lang="en-GB"/>
          </a:p>
        </p:txBody>
      </p:sp>
    </p:spTree>
    <p:extLst>
      <p:ext uri="{BB962C8B-B14F-4D97-AF65-F5344CB8AC3E}">
        <p14:creationId xmlns:p14="http://schemas.microsoft.com/office/powerpoint/2010/main" val="2436899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4419-889D-465F-ABC1-E68B9A2C9A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C3A9C9-0C2F-4BA2-B725-713FD390FB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2779F6-E6B3-4C73-915B-3B091692C08A}"/>
              </a:ext>
            </a:extLst>
          </p:cNvPr>
          <p:cNvSpPr>
            <a:spLocks noGrp="1"/>
          </p:cNvSpPr>
          <p:nvPr>
            <p:ph type="dt" sz="half" idx="10"/>
          </p:nvPr>
        </p:nvSpPr>
        <p:spPr/>
        <p:txBody>
          <a:bodyPr/>
          <a:lstStyle/>
          <a:p>
            <a:fld id="{4A3C6512-23F8-4A90-A7F4-C2E98B8A1556}" type="datetimeFigureOut">
              <a:rPr lang="en-GB" smtClean="0"/>
              <a:t>22/05/2023</a:t>
            </a:fld>
            <a:endParaRPr lang="en-GB"/>
          </a:p>
        </p:txBody>
      </p:sp>
      <p:sp>
        <p:nvSpPr>
          <p:cNvPr id="5" name="Footer Placeholder 4">
            <a:extLst>
              <a:ext uri="{FF2B5EF4-FFF2-40B4-BE49-F238E27FC236}">
                <a16:creationId xmlns:a16="http://schemas.microsoft.com/office/drawing/2014/main" id="{B42CA6F1-1069-48C3-B97D-AA2BF20493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8711BF-C571-48F2-ACA3-A8210A565D06}"/>
              </a:ext>
            </a:extLst>
          </p:cNvPr>
          <p:cNvSpPr>
            <a:spLocks noGrp="1"/>
          </p:cNvSpPr>
          <p:nvPr>
            <p:ph type="sldNum" sz="quarter" idx="12"/>
          </p:nvPr>
        </p:nvSpPr>
        <p:spPr/>
        <p:txBody>
          <a:bodyPr/>
          <a:lstStyle/>
          <a:p>
            <a:fld id="{DF2BB5AA-BF1F-422D-8962-8CA02474DE92}" type="slidenum">
              <a:rPr lang="en-GB" smtClean="0"/>
              <a:t>‹#›</a:t>
            </a:fld>
            <a:endParaRPr lang="en-GB"/>
          </a:p>
        </p:txBody>
      </p:sp>
    </p:spTree>
    <p:extLst>
      <p:ext uri="{BB962C8B-B14F-4D97-AF65-F5344CB8AC3E}">
        <p14:creationId xmlns:p14="http://schemas.microsoft.com/office/powerpoint/2010/main" val="3048100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A929D0-D832-4C3A-887E-5395F188C9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D5C97F-508F-4DDE-9F75-971AF2E33A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CA61F6-7775-4B7B-8FCA-98EEB88CAEDB}"/>
              </a:ext>
            </a:extLst>
          </p:cNvPr>
          <p:cNvSpPr>
            <a:spLocks noGrp="1"/>
          </p:cNvSpPr>
          <p:nvPr>
            <p:ph type="dt" sz="half" idx="10"/>
          </p:nvPr>
        </p:nvSpPr>
        <p:spPr/>
        <p:txBody>
          <a:bodyPr/>
          <a:lstStyle/>
          <a:p>
            <a:fld id="{4A3C6512-23F8-4A90-A7F4-C2E98B8A1556}" type="datetimeFigureOut">
              <a:rPr lang="en-GB" smtClean="0"/>
              <a:t>22/05/2023</a:t>
            </a:fld>
            <a:endParaRPr lang="en-GB"/>
          </a:p>
        </p:txBody>
      </p:sp>
      <p:sp>
        <p:nvSpPr>
          <p:cNvPr id="5" name="Footer Placeholder 4">
            <a:extLst>
              <a:ext uri="{FF2B5EF4-FFF2-40B4-BE49-F238E27FC236}">
                <a16:creationId xmlns:a16="http://schemas.microsoft.com/office/drawing/2014/main" id="{FE5B90F4-DC25-4D71-8909-C1E1F0975E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823645-26D5-4D94-BBA0-B07A42046663}"/>
              </a:ext>
            </a:extLst>
          </p:cNvPr>
          <p:cNvSpPr>
            <a:spLocks noGrp="1"/>
          </p:cNvSpPr>
          <p:nvPr>
            <p:ph type="sldNum" sz="quarter" idx="12"/>
          </p:nvPr>
        </p:nvSpPr>
        <p:spPr/>
        <p:txBody>
          <a:bodyPr/>
          <a:lstStyle/>
          <a:p>
            <a:fld id="{DF2BB5AA-BF1F-422D-8962-8CA02474DE92}" type="slidenum">
              <a:rPr lang="en-GB" smtClean="0"/>
              <a:t>‹#›</a:t>
            </a:fld>
            <a:endParaRPr lang="en-GB"/>
          </a:p>
        </p:txBody>
      </p:sp>
    </p:spTree>
    <p:extLst>
      <p:ext uri="{BB962C8B-B14F-4D97-AF65-F5344CB8AC3E}">
        <p14:creationId xmlns:p14="http://schemas.microsoft.com/office/powerpoint/2010/main" val="2687331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4D2E-4B1A-4662-8620-530943FF58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12F6AF-8AAC-40E6-BEB5-DC6BEF7F5C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7885B3-56D3-442D-95F7-84AF8BD4CAA4}"/>
              </a:ext>
            </a:extLst>
          </p:cNvPr>
          <p:cNvSpPr>
            <a:spLocks noGrp="1"/>
          </p:cNvSpPr>
          <p:nvPr>
            <p:ph type="dt" sz="half" idx="10"/>
          </p:nvPr>
        </p:nvSpPr>
        <p:spPr/>
        <p:txBody>
          <a:bodyPr/>
          <a:lstStyle/>
          <a:p>
            <a:fld id="{4A3C6512-23F8-4A90-A7F4-C2E98B8A1556}" type="datetimeFigureOut">
              <a:rPr lang="en-GB" smtClean="0"/>
              <a:t>22/05/2023</a:t>
            </a:fld>
            <a:endParaRPr lang="en-GB"/>
          </a:p>
        </p:txBody>
      </p:sp>
      <p:sp>
        <p:nvSpPr>
          <p:cNvPr id="5" name="Footer Placeholder 4">
            <a:extLst>
              <a:ext uri="{FF2B5EF4-FFF2-40B4-BE49-F238E27FC236}">
                <a16:creationId xmlns:a16="http://schemas.microsoft.com/office/drawing/2014/main" id="{E8092B81-CDFA-47F7-803C-DDFE65974A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DA54BD-3A3D-46C8-8877-82C6A3DF2BCA}"/>
              </a:ext>
            </a:extLst>
          </p:cNvPr>
          <p:cNvSpPr>
            <a:spLocks noGrp="1"/>
          </p:cNvSpPr>
          <p:nvPr>
            <p:ph type="sldNum" sz="quarter" idx="12"/>
          </p:nvPr>
        </p:nvSpPr>
        <p:spPr/>
        <p:txBody>
          <a:bodyPr/>
          <a:lstStyle/>
          <a:p>
            <a:fld id="{DF2BB5AA-BF1F-422D-8962-8CA02474DE92}" type="slidenum">
              <a:rPr lang="en-GB" smtClean="0"/>
              <a:t>‹#›</a:t>
            </a:fld>
            <a:endParaRPr lang="en-GB"/>
          </a:p>
        </p:txBody>
      </p:sp>
    </p:spTree>
    <p:extLst>
      <p:ext uri="{BB962C8B-B14F-4D97-AF65-F5344CB8AC3E}">
        <p14:creationId xmlns:p14="http://schemas.microsoft.com/office/powerpoint/2010/main" val="3713445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7F108-399C-46E0-A0A9-D3A6DEEFC9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AAE16A-8DD5-4319-85BC-8417DD63A7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ED5FD-240D-46C3-8443-E47FE95B63E9}"/>
              </a:ext>
            </a:extLst>
          </p:cNvPr>
          <p:cNvSpPr>
            <a:spLocks noGrp="1"/>
          </p:cNvSpPr>
          <p:nvPr>
            <p:ph type="dt" sz="half" idx="10"/>
          </p:nvPr>
        </p:nvSpPr>
        <p:spPr/>
        <p:txBody>
          <a:bodyPr/>
          <a:lstStyle/>
          <a:p>
            <a:fld id="{4A3C6512-23F8-4A90-A7F4-C2E98B8A1556}" type="datetimeFigureOut">
              <a:rPr lang="en-GB" smtClean="0"/>
              <a:t>22/05/2023</a:t>
            </a:fld>
            <a:endParaRPr lang="en-GB"/>
          </a:p>
        </p:txBody>
      </p:sp>
      <p:sp>
        <p:nvSpPr>
          <p:cNvPr id="5" name="Footer Placeholder 4">
            <a:extLst>
              <a:ext uri="{FF2B5EF4-FFF2-40B4-BE49-F238E27FC236}">
                <a16:creationId xmlns:a16="http://schemas.microsoft.com/office/drawing/2014/main" id="{C7DE9074-E062-4468-98A6-C6F31ABFF7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90542F-C950-4648-BA52-29EAD39498CA}"/>
              </a:ext>
            </a:extLst>
          </p:cNvPr>
          <p:cNvSpPr>
            <a:spLocks noGrp="1"/>
          </p:cNvSpPr>
          <p:nvPr>
            <p:ph type="sldNum" sz="quarter" idx="12"/>
          </p:nvPr>
        </p:nvSpPr>
        <p:spPr/>
        <p:txBody>
          <a:bodyPr/>
          <a:lstStyle/>
          <a:p>
            <a:fld id="{DF2BB5AA-BF1F-422D-8962-8CA02474DE92}" type="slidenum">
              <a:rPr lang="en-GB" smtClean="0"/>
              <a:t>‹#›</a:t>
            </a:fld>
            <a:endParaRPr lang="en-GB"/>
          </a:p>
        </p:txBody>
      </p:sp>
    </p:spTree>
    <p:extLst>
      <p:ext uri="{BB962C8B-B14F-4D97-AF65-F5344CB8AC3E}">
        <p14:creationId xmlns:p14="http://schemas.microsoft.com/office/powerpoint/2010/main" val="84391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91C0F-4ADA-4CC3-BA8E-AB4997033E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C9B9E3-64BD-4DE8-8AE8-A441620215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838516-E35E-4F95-ACE5-177D5D9235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69E858-BA58-4A1C-9955-C8680607111C}"/>
              </a:ext>
            </a:extLst>
          </p:cNvPr>
          <p:cNvSpPr>
            <a:spLocks noGrp="1"/>
          </p:cNvSpPr>
          <p:nvPr>
            <p:ph type="dt" sz="half" idx="10"/>
          </p:nvPr>
        </p:nvSpPr>
        <p:spPr/>
        <p:txBody>
          <a:bodyPr/>
          <a:lstStyle/>
          <a:p>
            <a:fld id="{4A3C6512-23F8-4A90-A7F4-C2E98B8A1556}" type="datetimeFigureOut">
              <a:rPr lang="en-GB" smtClean="0"/>
              <a:t>22/05/2023</a:t>
            </a:fld>
            <a:endParaRPr lang="en-GB"/>
          </a:p>
        </p:txBody>
      </p:sp>
      <p:sp>
        <p:nvSpPr>
          <p:cNvPr id="6" name="Footer Placeholder 5">
            <a:extLst>
              <a:ext uri="{FF2B5EF4-FFF2-40B4-BE49-F238E27FC236}">
                <a16:creationId xmlns:a16="http://schemas.microsoft.com/office/drawing/2014/main" id="{EFE6D146-5E0A-44AD-9E53-84ADC4E538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7A8D03-FAD2-4212-8FE6-1918F59796FF}"/>
              </a:ext>
            </a:extLst>
          </p:cNvPr>
          <p:cNvSpPr>
            <a:spLocks noGrp="1"/>
          </p:cNvSpPr>
          <p:nvPr>
            <p:ph type="sldNum" sz="quarter" idx="12"/>
          </p:nvPr>
        </p:nvSpPr>
        <p:spPr/>
        <p:txBody>
          <a:bodyPr/>
          <a:lstStyle/>
          <a:p>
            <a:fld id="{DF2BB5AA-BF1F-422D-8962-8CA02474DE92}" type="slidenum">
              <a:rPr lang="en-GB" smtClean="0"/>
              <a:t>‹#›</a:t>
            </a:fld>
            <a:endParaRPr lang="en-GB"/>
          </a:p>
        </p:txBody>
      </p:sp>
    </p:spTree>
    <p:extLst>
      <p:ext uri="{BB962C8B-B14F-4D97-AF65-F5344CB8AC3E}">
        <p14:creationId xmlns:p14="http://schemas.microsoft.com/office/powerpoint/2010/main" val="83006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313-5A38-4F94-B485-D5A001D0EE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2ACEC1-3CF4-48E9-A2CD-DA4A150E64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4EF644-246A-4057-89A9-34BEC59A22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02C2CC-8600-4F32-915A-70E8D7D128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5BE6BF-2B8B-4283-BF6E-8C1CBFFEAD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B87BD6-953A-4C96-9E6A-6B8AF3812C9F}"/>
              </a:ext>
            </a:extLst>
          </p:cNvPr>
          <p:cNvSpPr>
            <a:spLocks noGrp="1"/>
          </p:cNvSpPr>
          <p:nvPr>
            <p:ph type="dt" sz="half" idx="10"/>
          </p:nvPr>
        </p:nvSpPr>
        <p:spPr/>
        <p:txBody>
          <a:bodyPr/>
          <a:lstStyle/>
          <a:p>
            <a:fld id="{4A3C6512-23F8-4A90-A7F4-C2E98B8A1556}" type="datetimeFigureOut">
              <a:rPr lang="en-GB" smtClean="0"/>
              <a:t>22/05/2023</a:t>
            </a:fld>
            <a:endParaRPr lang="en-GB"/>
          </a:p>
        </p:txBody>
      </p:sp>
      <p:sp>
        <p:nvSpPr>
          <p:cNvPr id="8" name="Footer Placeholder 7">
            <a:extLst>
              <a:ext uri="{FF2B5EF4-FFF2-40B4-BE49-F238E27FC236}">
                <a16:creationId xmlns:a16="http://schemas.microsoft.com/office/drawing/2014/main" id="{DED4C29F-90C5-4C94-8E13-32E9EA7AE2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74497A-8FDF-4017-8323-38A5CC33DDA8}"/>
              </a:ext>
            </a:extLst>
          </p:cNvPr>
          <p:cNvSpPr>
            <a:spLocks noGrp="1"/>
          </p:cNvSpPr>
          <p:nvPr>
            <p:ph type="sldNum" sz="quarter" idx="12"/>
          </p:nvPr>
        </p:nvSpPr>
        <p:spPr/>
        <p:txBody>
          <a:bodyPr/>
          <a:lstStyle/>
          <a:p>
            <a:fld id="{DF2BB5AA-BF1F-422D-8962-8CA02474DE92}" type="slidenum">
              <a:rPr lang="en-GB" smtClean="0"/>
              <a:t>‹#›</a:t>
            </a:fld>
            <a:endParaRPr lang="en-GB"/>
          </a:p>
        </p:txBody>
      </p:sp>
    </p:spTree>
    <p:extLst>
      <p:ext uri="{BB962C8B-B14F-4D97-AF65-F5344CB8AC3E}">
        <p14:creationId xmlns:p14="http://schemas.microsoft.com/office/powerpoint/2010/main" val="374446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558A-251F-45F4-92D6-B4FBCE14C90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B04CF9D-EC0A-4E75-8254-FB817D0EC782}"/>
              </a:ext>
            </a:extLst>
          </p:cNvPr>
          <p:cNvSpPr>
            <a:spLocks noGrp="1"/>
          </p:cNvSpPr>
          <p:nvPr>
            <p:ph type="dt" sz="half" idx="10"/>
          </p:nvPr>
        </p:nvSpPr>
        <p:spPr/>
        <p:txBody>
          <a:bodyPr/>
          <a:lstStyle/>
          <a:p>
            <a:fld id="{4A3C6512-23F8-4A90-A7F4-C2E98B8A1556}" type="datetimeFigureOut">
              <a:rPr lang="en-GB" smtClean="0"/>
              <a:t>22/05/2023</a:t>
            </a:fld>
            <a:endParaRPr lang="en-GB"/>
          </a:p>
        </p:txBody>
      </p:sp>
      <p:sp>
        <p:nvSpPr>
          <p:cNvPr id="4" name="Footer Placeholder 3">
            <a:extLst>
              <a:ext uri="{FF2B5EF4-FFF2-40B4-BE49-F238E27FC236}">
                <a16:creationId xmlns:a16="http://schemas.microsoft.com/office/drawing/2014/main" id="{CE4C020A-E4FC-442F-A7C4-EB973069DC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23FB62F-A914-4016-B750-4F1B73F00CFB}"/>
              </a:ext>
            </a:extLst>
          </p:cNvPr>
          <p:cNvSpPr>
            <a:spLocks noGrp="1"/>
          </p:cNvSpPr>
          <p:nvPr>
            <p:ph type="sldNum" sz="quarter" idx="12"/>
          </p:nvPr>
        </p:nvSpPr>
        <p:spPr/>
        <p:txBody>
          <a:bodyPr/>
          <a:lstStyle/>
          <a:p>
            <a:fld id="{DF2BB5AA-BF1F-422D-8962-8CA02474DE92}" type="slidenum">
              <a:rPr lang="en-GB" smtClean="0"/>
              <a:t>‹#›</a:t>
            </a:fld>
            <a:endParaRPr lang="en-GB"/>
          </a:p>
        </p:txBody>
      </p:sp>
    </p:spTree>
    <p:extLst>
      <p:ext uri="{BB962C8B-B14F-4D97-AF65-F5344CB8AC3E}">
        <p14:creationId xmlns:p14="http://schemas.microsoft.com/office/powerpoint/2010/main" val="354977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B324DD-A2F3-41A0-B840-FE505D16E11A}"/>
              </a:ext>
            </a:extLst>
          </p:cNvPr>
          <p:cNvSpPr>
            <a:spLocks noGrp="1"/>
          </p:cNvSpPr>
          <p:nvPr>
            <p:ph type="dt" sz="half" idx="10"/>
          </p:nvPr>
        </p:nvSpPr>
        <p:spPr/>
        <p:txBody>
          <a:bodyPr/>
          <a:lstStyle/>
          <a:p>
            <a:fld id="{4A3C6512-23F8-4A90-A7F4-C2E98B8A1556}" type="datetimeFigureOut">
              <a:rPr lang="en-GB" smtClean="0"/>
              <a:t>22/05/2023</a:t>
            </a:fld>
            <a:endParaRPr lang="en-GB"/>
          </a:p>
        </p:txBody>
      </p:sp>
      <p:sp>
        <p:nvSpPr>
          <p:cNvPr id="3" name="Footer Placeholder 2">
            <a:extLst>
              <a:ext uri="{FF2B5EF4-FFF2-40B4-BE49-F238E27FC236}">
                <a16:creationId xmlns:a16="http://schemas.microsoft.com/office/drawing/2014/main" id="{674BF9DC-AFD8-4D8A-A639-7ED05BCE8F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DB5FF0-A7A5-4547-8EC8-8938218EEA1C}"/>
              </a:ext>
            </a:extLst>
          </p:cNvPr>
          <p:cNvSpPr>
            <a:spLocks noGrp="1"/>
          </p:cNvSpPr>
          <p:nvPr>
            <p:ph type="sldNum" sz="quarter" idx="12"/>
          </p:nvPr>
        </p:nvSpPr>
        <p:spPr/>
        <p:txBody>
          <a:bodyPr/>
          <a:lstStyle/>
          <a:p>
            <a:fld id="{DF2BB5AA-BF1F-422D-8962-8CA02474DE92}" type="slidenum">
              <a:rPr lang="en-GB" smtClean="0"/>
              <a:t>‹#›</a:t>
            </a:fld>
            <a:endParaRPr lang="en-GB"/>
          </a:p>
        </p:txBody>
      </p:sp>
    </p:spTree>
    <p:extLst>
      <p:ext uri="{BB962C8B-B14F-4D97-AF65-F5344CB8AC3E}">
        <p14:creationId xmlns:p14="http://schemas.microsoft.com/office/powerpoint/2010/main" val="2645786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8A1F-C28A-4030-B11F-0EB87366D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8572125-8ECF-4F13-A296-A2813E18AD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E69C8E-DD34-4317-A9E7-51F69A913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9014A7-8571-433F-BC2A-432DE2D2EAD6}"/>
              </a:ext>
            </a:extLst>
          </p:cNvPr>
          <p:cNvSpPr>
            <a:spLocks noGrp="1"/>
          </p:cNvSpPr>
          <p:nvPr>
            <p:ph type="dt" sz="half" idx="10"/>
          </p:nvPr>
        </p:nvSpPr>
        <p:spPr/>
        <p:txBody>
          <a:bodyPr/>
          <a:lstStyle/>
          <a:p>
            <a:fld id="{4A3C6512-23F8-4A90-A7F4-C2E98B8A1556}" type="datetimeFigureOut">
              <a:rPr lang="en-GB" smtClean="0"/>
              <a:t>22/05/2023</a:t>
            </a:fld>
            <a:endParaRPr lang="en-GB"/>
          </a:p>
        </p:txBody>
      </p:sp>
      <p:sp>
        <p:nvSpPr>
          <p:cNvPr id="6" name="Footer Placeholder 5">
            <a:extLst>
              <a:ext uri="{FF2B5EF4-FFF2-40B4-BE49-F238E27FC236}">
                <a16:creationId xmlns:a16="http://schemas.microsoft.com/office/drawing/2014/main" id="{089816A4-2907-4452-8326-5F5C8B6129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BF040C-5951-4587-94DE-425593DD07DB}"/>
              </a:ext>
            </a:extLst>
          </p:cNvPr>
          <p:cNvSpPr>
            <a:spLocks noGrp="1"/>
          </p:cNvSpPr>
          <p:nvPr>
            <p:ph type="sldNum" sz="quarter" idx="12"/>
          </p:nvPr>
        </p:nvSpPr>
        <p:spPr/>
        <p:txBody>
          <a:bodyPr/>
          <a:lstStyle/>
          <a:p>
            <a:fld id="{DF2BB5AA-BF1F-422D-8962-8CA02474DE92}" type="slidenum">
              <a:rPr lang="en-GB" smtClean="0"/>
              <a:t>‹#›</a:t>
            </a:fld>
            <a:endParaRPr lang="en-GB"/>
          </a:p>
        </p:txBody>
      </p:sp>
    </p:spTree>
    <p:extLst>
      <p:ext uri="{BB962C8B-B14F-4D97-AF65-F5344CB8AC3E}">
        <p14:creationId xmlns:p14="http://schemas.microsoft.com/office/powerpoint/2010/main" val="671883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4FF7-D044-41F6-8CE3-D411B51402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D89DD1-288C-46FE-9368-3D7991F83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81545E-8A9C-4F73-932D-60A60EEEAC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7C17F-B17A-4084-80A9-62CCDFDD95EC}"/>
              </a:ext>
            </a:extLst>
          </p:cNvPr>
          <p:cNvSpPr>
            <a:spLocks noGrp="1"/>
          </p:cNvSpPr>
          <p:nvPr>
            <p:ph type="dt" sz="half" idx="10"/>
          </p:nvPr>
        </p:nvSpPr>
        <p:spPr/>
        <p:txBody>
          <a:bodyPr/>
          <a:lstStyle/>
          <a:p>
            <a:fld id="{4A3C6512-23F8-4A90-A7F4-C2E98B8A1556}" type="datetimeFigureOut">
              <a:rPr lang="en-GB" smtClean="0"/>
              <a:t>22/05/2023</a:t>
            </a:fld>
            <a:endParaRPr lang="en-GB"/>
          </a:p>
        </p:txBody>
      </p:sp>
      <p:sp>
        <p:nvSpPr>
          <p:cNvPr id="6" name="Footer Placeholder 5">
            <a:extLst>
              <a:ext uri="{FF2B5EF4-FFF2-40B4-BE49-F238E27FC236}">
                <a16:creationId xmlns:a16="http://schemas.microsoft.com/office/drawing/2014/main" id="{6FCB8519-5ECA-48AC-949D-97B0912996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215B7E-B935-48AC-820B-ACF3B6745E58}"/>
              </a:ext>
            </a:extLst>
          </p:cNvPr>
          <p:cNvSpPr>
            <a:spLocks noGrp="1"/>
          </p:cNvSpPr>
          <p:nvPr>
            <p:ph type="sldNum" sz="quarter" idx="12"/>
          </p:nvPr>
        </p:nvSpPr>
        <p:spPr/>
        <p:txBody>
          <a:bodyPr/>
          <a:lstStyle/>
          <a:p>
            <a:fld id="{DF2BB5AA-BF1F-422D-8962-8CA02474DE92}" type="slidenum">
              <a:rPr lang="en-GB" smtClean="0"/>
              <a:t>‹#›</a:t>
            </a:fld>
            <a:endParaRPr lang="en-GB"/>
          </a:p>
        </p:txBody>
      </p:sp>
    </p:spTree>
    <p:extLst>
      <p:ext uri="{BB962C8B-B14F-4D97-AF65-F5344CB8AC3E}">
        <p14:creationId xmlns:p14="http://schemas.microsoft.com/office/powerpoint/2010/main" val="2117488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5FB88F-412A-4B78-B807-005DAF5CD5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C8C1C5-DE46-48B2-B8C4-BA5F3A9811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761C2B-F391-44C4-A198-E904ADCAD8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C6512-23F8-4A90-A7F4-C2E98B8A1556}" type="datetimeFigureOut">
              <a:rPr lang="en-GB" smtClean="0"/>
              <a:t>22/05/2023</a:t>
            </a:fld>
            <a:endParaRPr lang="en-GB"/>
          </a:p>
        </p:txBody>
      </p:sp>
      <p:sp>
        <p:nvSpPr>
          <p:cNvPr id="5" name="Footer Placeholder 4">
            <a:extLst>
              <a:ext uri="{FF2B5EF4-FFF2-40B4-BE49-F238E27FC236}">
                <a16:creationId xmlns:a16="http://schemas.microsoft.com/office/drawing/2014/main" id="{E51A5DA3-8907-4E3D-8BF9-6FDF0CAEA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13D1A3D-1520-48C5-B213-087E5C14F5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BB5AA-BF1F-422D-8962-8CA02474DE92}" type="slidenum">
              <a:rPr lang="en-GB" smtClean="0"/>
              <a:t>‹#›</a:t>
            </a:fld>
            <a:endParaRPr lang="en-GB"/>
          </a:p>
        </p:txBody>
      </p:sp>
    </p:spTree>
    <p:extLst>
      <p:ext uri="{BB962C8B-B14F-4D97-AF65-F5344CB8AC3E}">
        <p14:creationId xmlns:p14="http://schemas.microsoft.com/office/powerpoint/2010/main" val="1077605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schooluniformfactory.co.uk/"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FFEF4B-5D0E-4B25-9AC6-962493BDE16D}"/>
              </a:ext>
            </a:extLst>
          </p:cNvPr>
          <p:cNvPicPr>
            <a:picLocks noChangeAspect="1"/>
          </p:cNvPicPr>
          <p:nvPr/>
        </p:nvPicPr>
        <p:blipFill>
          <a:blip r:embed="rId2"/>
          <a:stretch>
            <a:fillRect/>
          </a:stretch>
        </p:blipFill>
        <p:spPr>
          <a:xfrm>
            <a:off x="2525487" y="157212"/>
            <a:ext cx="7518400" cy="1643807"/>
          </a:xfrm>
          <a:prstGeom prst="rect">
            <a:avLst/>
          </a:prstGeom>
        </p:spPr>
      </p:pic>
      <p:sp>
        <p:nvSpPr>
          <p:cNvPr id="3" name="Subtitle 2">
            <a:extLst>
              <a:ext uri="{FF2B5EF4-FFF2-40B4-BE49-F238E27FC236}">
                <a16:creationId xmlns:a16="http://schemas.microsoft.com/office/drawing/2014/main" id="{ECE675C7-10E4-4F90-9D9A-9EC24BBC930B}"/>
              </a:ext>
            </a:extLst>
          </p:cNvPr>
          <p:cNvSpPr>
            <a:spLocks noGrp="1"/>
          </p:cNvSpPr>
          <p:nvPr>
            <p:ph type="subTitle" idx="1"/>
          </p:nvPr>
        </p:nvSpPr>
        <p:spPr>
          <a:xfrm>
            <a:off x="1619692" y="1887532"/>
            <a:ext cx="9144000" cy="2679492"/>
          </a:xfrm>
        </p:spPr>
        <p:txBody>
          <a:bodyPr vert="horz" lIns="91440" tIns="45720" rIns="91440" bIns="45720" rtlCol="0" anchor="t">
            <a:normAutofit fontScale="47500" lnSpcReduction="20000"/>
          </a:bodyPr>
          <a:lstStyle/>
          <a:p>
            <a:endParaRPr lang="en-GB" b="1"/>
          </a:p>
          <a:p>
            <a:r>
              <a:rPr lang="en-GB" sz="3300" b="1">
                <a:latin typeface="Twinkl"/>
              </a:rPr>
              <a:t>New Reception Parent Information 2023</a:t>
            </a:r>
            <a:endParaRPr lang="en-GB" sz="3300" b="1">
              <a:latin typeface="Twinkl" pitchFamily="2" charset="0"/>
            </a:endParaRPr>
          </a:p>
          <a:p>
            <a:endParaRPr lang="en-GB" sz="3300">
              <a:latin typeface="Twinkl" pitchFamily="2" charset="0"/>
            </a:endParaRPr>
          </a:p>
          <a:p>
            <a:endParaRPr lang="en-GB" sz="3300">
              <a:latin typeface="Twinkl" pitchFamily="2" charset="0"/>
            </a:endParaRPr>
          </a:p>
          <a:p>
            <a:endParaRPr lang="en-GB" sz="3300">
              <a:latin typeface="Twinkl" pitchFamily="2" charset="0"/>
            </a:endParaRPr>
          </a:p>
          <a:p>
            <a:r>
              <a:rPr lang="en-GB" sz="3300">
                <a:latin typeface="Twinkl" pitchFamily="2" charset="0"/>
              </a:rPr>
              <a:t>We are so pleased that your child has been offered a place here at Ludlow Primary School, starting in the academic year 2022. On behalf of the Staff, children and parents, it gives me great pleasure to welcome you and your family to our school community.</a:t>
            </a:r>
          </a:p>
          <a:p>
            <a:endParaRPr lang="en-GB" sz="3300">
              <a:latin typeface="Twinkl" pitchFamily="2" charset="0"/>
            </a:endParaRPr>
          </a:p>
          <a:p>
            <a:r>
              <a:rPr lang="en-GB" sz="3300">
                <a:latin typeface="Twinkl" pitchFamily="2" charset="0"/>
              </a:rPr>
              <a:t>Mrs. Kate Mather</a:t>
            </a:r>
          </a:p>
          <a:p>
            <a:endParaRPr lang="en-GB"/>
          </a:p>
        </p:txBody>
      </p:sp>
      <p:pic>
        <p:nvPicPr>
          <p:cNvPr id="5" name="Picture 4">
            <a:extLst>
              <a:ext uri="{FF2B5EF4-FFF2-40B4-BE49-F238E27FC236}">
                <a16:creationId xmlns:a16="http://schemas.microsoft.com/office/drawing/2014/main" id="{112BC3AD-E724-4479-BCA2-21DA20F43360}"/>
              </a:ext>
            </a:extLst>
          </p:cNvPr>
          <p:cNvPicPr>
            <a:picLocks noChangeAspect="1"/>
          </p:cNvPicPr>
          <p:nvPr/>
        </p:nvPicPr>
        <p:blipFill rotWithShape="1">
          <a:blip r:embed="rId3"/>
          <a:srcRect l="6428" t="38343" r="7142" b="10799"/>
          <a:stretch/>
        </p:blipFill>
        <p:spPr>
          <a:xfrm>
            <a:off x="3728736" y="5134446"/>
            <a:ext cx="4734527" cy="1566342"/>
          </a:xfrm>
          <a:prstGeom prst="rect">
            <a:avLst/>
          </a:prstGeom>
        </p:spPr>
      </p:pic>
    </p:spTree>
    <p:extLst>
      <p:ext uri="{BB962C8B-B14F-4D97-AF65-F5344CB8AC3E}">
        <p14:creationId xmlns:p14="http://schemas.microsoft.com/office/powerpoint/2010/main" val="250646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4AC1A2-07D6-4F86-9C73-FB7865C4265B}"/>
              </a:ext>
            </a:extLst>
          </p:cNvPr>
          <p:cNvSpPr/>
          <p:nvPr/>
        </p:nvSpPr>
        <p:spPr>
          <a:xfrm>
            <a:off x="463825" y="357809"/>
            <a:ext cx="11502887" cy="3046988"/>
          </a:xfrm>
          <a:prstGeom prst="rect">
            <a:avLst/>
          </a:prstGeom>
        </p:spPr>
        <p:txBody>
          <a:bodyPr wrap="square">
            <a:spAutoFit/>
          </a:bodyPr>
          <a:lstStyle/>
          <a:p>
            <a:r>
              <a:rPr lang="en-GB" sz="2400">
                <a:latin typeface="Twinkl" pitchFamily="2" charset="0"/>
              </a:rPr>
              <a:t>Over the year our Early Years curriculum looks like this…</a:t>
            </a:r>
          </a:p>
          <a:p>
            <a:endParaRPr lang="en-GB" sz="2400">
              <a:latin typeface="Twinkl" pitchFamily="2" charset="0"/>
            </a:endParaRPr>
          </a:p>
          <a:p>
            <a:r>
              <a:rPr lang="en-GB" sz="2400">
                <a:latin typeface="Twinkl" pitchFamily="2" charset="0"/>
              </a:rPr>
              <a:t>• Quality indoor and outdoor learning focusing on all areas of the curriculum.</a:t>
            </a:r>
          </a:p>
          <a:p>
            <a:r>
              <a:rPr lang="en-GB" sz="2400">
                <a:latin typeface="Twinkl" pitchFamily="2" charset="0"/>
              </a:rPr>
              <a:t>• Fun and exciting project related learning.</a:t>
            </a:r>
          </a:p>
          <a:p>
            <a:r>
              <a:rPr lang="en-GB" sz="2400">
                <a:latin typeface="Twinkl" pitchFamily="2" charset="0"/>
              </a:rPr>
              <a:t>• Practical, real-purpose, hands on experiences.</a:t>
            </a:r>
          </a:p>
          <a:p>
            <a:r>
              <a:rPr lang="en-GB" sz="2400">
                <a:latin typeface="Twinkl" pitchFamily="2" charset="0"/>
              </a:rPr>
              <a:t>• Mixture of child-initiated and adult led activities.</a:t>
            </a:r>
          </a:p>
          <a:p>
            <a:r>
              <a:rPr lang="en-GB" sz="2400">
                <a:latin typeface="Twinkl" pitchFamily="2" charset="0"/>
              </a:rPr>
              <a:t>• Risk taking - developing resilience and independence.</a:t>
            </a:r>
          </a:p>
          <a:p>
            <a:r>
              <a:rPr lang="en-GB" sz="2400">
                <a:latin typeface="Twinkl" pitchFamily="2" charset="0"/>
              </a:rPr>
              <a:t>• Enrichment and trips to embed learning.</a:t>
            </a:r>
          </a:p>
        </p:txBody>
      </p:sp>
      <p:pic>
        <p:nvPicPr>
          <p:cNvPr id="3" name="Picture 2">
            <a:extLst>
              <a:ext uri="{FF2B5EF4-FFF2-40B4-BE49-F238E27FC236}">
                <a16:creationId xmlns:a16="http://schemas.microsoft.com/office/drawing/2014/main" id="{F09F8AEC-BD94-47D0-9462-588B2C8B5A9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82786" y="4304106"/>
            <a:ext cx="6026427" cy="1898325"/>
          </a:xfrm>
          <a:prstGeom prst="rect">
            <a:avLst/>
          </a:prstGeom>
        </p:spPr>
      </p:pic>
    </p:spTree>
    <p:extLst>
      <p:ext uri="{BB962C8B-B14F-4D97-AF65-F5344CB8AC3E}">
        <p14:creationId xmlns:p14="http://schemas.microsoft.com/office/powerpoint/2010/main" val="2899943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3C1CDF-D4CE-4970-A17F-0D0F93423B14}"/>
              </a:ext>
            </a:extLst>
          </p:cNvPr>
          <p:cNvSpPr/>
          <p:nvPr/>
        </p:nvSpPr>
        <p:spPr>
          <a:xfrm>
            <a:off x="357809" y="344557"/>
            <a:ext cx="11502887" cy="4154984"/>
          </a:xfrm>
          <a:prstGeom prst="rect">
            <a:avLst/>
          </a:prstGeom>
        </p:spPr>
        <p:txBody>
          <a:bodyPr wrap="square">
            <a:spAutoFit/>
          </a:bodyPr>
          <a:lstStyle/>
          <a:p>
            <a:r>
              <a:rPr lang="en-GB" sz="2400">
                <a:latin typeface="Twinkl" pitchFamily="2" charset="0"/>
              </a:rPr>
              <a:t>Either weekly or daily these are some of the activities your children will be involved in:</a:t>
            </a:r>
          </a:p>
          <a:p>
            <a:endParaRPr lang="en-GB" sz="2400">
              <a:latin typeface="Twinkl" pitchFamily="2" charset="0"/>
            </a:endParaRPr>
          </a:p>
          <a:p>
            <a:r>
              <a:rPr lang="en-GB" sz="2400">
                <a:latin typeface="Twinkl" pitchFamily="2" charset="0"/>
              </a:rPr>
              <a:t>• Daily phonics sessions</a:t>
            </a:r>
          </a:p>
          <a:p>
            <a:r>
              <a:rPr lang="en-GB" sz="2400">
                <a:latin typeface="Twinkl" pitchFamily="2" charset="0"/>
              </a:rPr>
              <a:t>• Guided Reading and Guided Writing Groups</a:t>
            </a:r>
          </a:p>
          <a:p>
            <a:r>
              <a:rPr lang="en-GB" sz="2400">
                <a:latin typeface="Twinkl" pitchFamily="2" charset="0"/>
              </a:rPr>
              <a:t>• Daily Maths Sessions</a:t>
            </a:r>
          </a:p>
          <a:p>
            <a:r>
              <a:rPr lang="en-GB" sz="2400">
                <a:latin typeface="Twinkl" pitchFamily="2" charset="0"/>
              </a:rPr>
              <a:t>• Indoor and Outdoor areas of provision to embed learning</a:t>
            </a:r>
          </a:p>
          <a:p>
            <a:r>
              <a:rPr lang="en-GB" sz="2400">
                <a:latin typeface="Twinkl" pitchFamily="2" charset="0"/>
              </a:rPr>
              <a:t>• PE sessions</a:t>
            </a:r>
          </a:p>
          <a:p>
            <a:r>
              <a:rPr lang="en-GB" sz="2400">
                <a:latin typeface="Twinkl" pitchFamily="2" charset="0"/>
              </a:rPr>
              <a:t>• Class and KS1 assembly</a:t>
            </a:r>
          </a:p>
          <a:p>
            <a:r>
              <a:rPr lang="en-GB" sz="2400">
                <a:latin typeface="Twinkl" pitchFamily="2" charset="0"/>
              </a:rPr>
              <a:t>• Well done assembly</a:t>
            </a:r>
          </a:p>
          <a:p>
            <a:r>
              <a:rPr lang="en-GB" sz="2400">
                <a:latin typeface="Twinkl" pitchFamily="2" charset="0"/>
              </a:rPr>
              <a:t>• Playtime and Lunch Time with the whole school</a:t>
            </a:r>
          </a:p>
        </p:txBody>
      </p:sp>
      <p:pic>
        <p:nvPicPr>
          <p:cNvPr id="2" name="Picture 1">
            <a:extLst>
              <a:ext uri="{FF2B5EF4-FFF2-40B4-BE49-F238E27FC236}">
                <a16:creationId xmlns:a16="http://schemas.microsoft.com/office/drawing/2014/main" id="{D49C392F-ECB0-4C7E-8114-95A06EE706F8}"/>
              </a:ext>
            </a:extLst>
          </p:cNvPr>
          <p:cNvPicPr>
            <a:picLocks noChangeAspect="1"/>
          </p:cNvPicPr>
          <p:nvPr/>
        </p:nvPicPr>
        <p:blipFill>
          <a:blip r:embed="rId2"/>
          <a:stretch>
            <a:fillRect/>
          </a:stretch>
        </p:blipFill>
        <p:spPr>
          <a:xfrm>
            <a:off x="7534141" y="3262146"/>
            <a:ext cx="4194137" cy="3141554"/>
          </a:xfrm>
          <a:prstGeom prst="rect">
            <a:avLst/>
          </a:prstGeom>
        </p:spPr>
      </p:pic>
    </p:spTree>
    <p:extLst>
      <p:ext uri="{BB962C8B-B14F-4D97-AF65-F5344CB8AC3E}">
        <p14:creationId xmlns:p14="http://schemas.microsoft.com/office/powerpoint/2010/main" val="2188003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24FB4F-C298-4445-93DB-3E50BBE6CD6F}"/>
              </a:ext>
            </a:extLst>
          </p:cNvPr>
          <p:cNvSpPr/>
          <p:nvPr/>
        </p:nvSpPr>
        <p:spPr>
          <a:xfrm>
            <a:off x="755374" y="397565"/>
            <a:ext cx="8388626" cy="3046988"/>
          </a:xfrm>
          <a:prstGeom prst="rect">
            <a:avLst/>
          </a:prstGeom>
        </p:spPr>
        <p:txBody>
          <a:bodyPr wrap="square">
            <a:spAutoFit/>
          </a:bodyPr>
          <a:lstStyle/>
          <a:p>
            <a:r>
              <a:rPr lang="en-GB" sz="2400" b="1">
                <a:latin typeface="Twinkl" pitchFamily="2" charset="0"/>
              </a:rPr>
              <a:t>On their first day please ensure your child has</a:t>
            </a:r>
            <a:r>
              <a:rPr lang="en-GB" sz="2400">
                <a:latin typeface="Twinkl" pitchFamily="2" charset="0"/>
              </a:rPr>
              <a:t>:</a:t>
            </a:r>
          </a:p>
          <a:p>
            <a:endParaRPr lang="en-GB" sz="2400">
              <a:latin typeface="Twinkl" pitchFamily="2" charset="0"/>
            </a:endParaRPr>
          </a:p>
          <a:p>
            <a:r>
              <a:rPr lang="en-GB" sz="2400">
                <a:latin typeface="Twinkl" pitchFamily="2" charset="0"/>
              </a:rPr>
              <a:t>• A book bag</a:t>
            </a:r>
          </a:p>
          <a:p>
            <a:r>
              <a:rPr lang="en-GB" sz="2400">
                <a:latin typeface="Twinkl" pitchFamily="2" charset="0"/>
              </a:rPr>
              <a:t>• Waterproof Coat</a:t>
            </a:r>
          </a:p>
          <a:p>
            <a:r>
              <a:rPr lang="en-GB" sz="2400">
                <a:latin typeface="Twinkl" pitchFamily="2" charset="0"/>
              </a:rPr>
              <a:t>• Sun hat and sun cream (weather depending)</a:t>
            </a:r>
          </a:p>
          <a:p>
            <a:r>
              <a:rPr lang="en-GB" sz="2400">
                <a:latin typeface="Twinkl" pitchFamily="2" charset="0"/>
              </a:rPr>
              <a:t>• Water Bottle (named)</a:t>
            </a:r>
          </a:p>
          <a:p>
            <a:r>
              <a:rPr lang="en-GB" sz="2400">
                <a:latin typeface="Twinkl" pitchFamily="2" charset="0"/>
              </a:rPr>
              <a:t>• Spare Clothes if needed i.e. pants</a:t>
            </a:r>
          </a:p>
          <a:p>
            <a:r>
              <a:rPr lang="en-GB" sz="2400">
                <a:latin typeface="Twinkl" pitchFamily="2" charset="0"/>
              </a:rPr>
              <a:t>• Please ensure your child’s school uniform is named</a:t>
            </a:r>
            <a:r>
              <a:rPr lang="en-GB">
                <a:latin typeface="Twinkl" pitchFamily="2" charset="0"/>
              </a:rPr>
              <a:t>.</a:t>
            </a:r>
          </a:p>
        </p:txBody>
      </p:sp>
      <p:pic>
        <p:nvPicPr>
          <p:cNvPr id="4" name="Picture 3">
            <a:extLst>
              <a:ext uri="{FF2B5EF4-FFF2-40B4-BE49-F238E27FC236}">
                <a16:creationId xmlns:a16="http://schemas.microsoft.com/office/drawing/2014/main" id="{FA833E39-0928-408D-8DAE-CC136CAC0E60}"/>
              </a:ext>
            </a:extLst>
          </p:cNvPr>
          <p:cNvPicPr>
            <a:picLocks noChangeAspect="1"/>
          </p:cNvPicPr>
          <p:nvPr/>
        </p:nvPicPr>
        <p:blipFill rotWithShape="1">
          <a:blip r:embed="rId2"/>
          <a:srcRect t="12367" r="25000"/>
          <a:stretch/>
        </p:blipFill>
        <p:spPr>
          <a:xfrm>
            <a:off x="3511825" y="3419118"/>
            <a:ext cx="4929809" cy="3240099"/>
          </a:xfrm>
          <a:prstGeom prst="rect">
            <a:avLst/>
          </a:prstGeom>
        </p:spPr>
      </p:pic>
    </p:spTree>
    <p:extLst>
      <p:ext uri="{BB962C8B-B14F-4D97-AF65-F5344CB8AC3E}">
        <p14:creationId xmlns:p14="http://schemas.microsoft.com/office/powerpoint/2010/main" val="394150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AECC74-3514-4FE2-BE16-9936C71AEEAE}"/>
              </a:ext>
            </a:extLst>
          </p:cNvPr>
          <p:cNvSpPr/>
          <p:nvPr/>
        </p:nvSpPr>
        <p:spPr>
          <a:xfrm>
            <a:off x="516835" y="304800"/>
            <a:ext cx="11078817" cy="3477875"/>
          </a:xfrm>
          <a:prstGeom prst="rect">
            <a:avLst/>
          </a:prstGeom>
        </p:spPr>
        <p:txBody>
          <a:bodyPr wrap="square">
            <a:spAutoFit/>
          </a:bodyPr>
          <a:lstStyle/>
          <a:p>
            <a:r>
              <a:rPr lang="en-GB" sz="2000" b="1">
                <a:latin typeface="Twinkl" pitchFamily="2" charset="0"/>
              </a:rPr>
              <a:t>Preparation for school</a:t>
            </a:r>
          </a:p>
          <a:p>
            <a:endParaRPr lang="en-GB" sz="2000">
              <a:latin typeface="Twinkl" pitchFamily="2" charset="0"/>
            </a:endParaRPr>
          </a:p>
          <a:p>
            <a:r>
              <a:rPr lang="en-GB" sz="2000">
                <a:latin typeface="Twinkl" pitchFamily="2" charset="0"/>
              </a:rPr>
              <a:t>If you can please help your child with the following:</a:t>
            </a:r>
          </a:p>
          <a:p>
            <a:endParaRPr lang="en-GB" sz="2000">
              <a:latin typeface="Twinkl" pitchFamily="2" charset="0"/>
            </a:endParaRPr>
          </a:p>
          <a:p>
            <a:r>
              <a:rPr lang="en-GB" sz="2000">
                <a:latin typeface="Twinkl" pitchFamily="2" charset="0"/>
              </a:rPr>
              <a:t>• Support your child to be toilet trained and use the toilet independently where possible.</a:t>
            </a:r>
          </a:p>
          <a:p>
            <a:r>
              <a:rPr lang="en-GB" sz="2000">
                <a:latin typeface="Twinkl" pitchFamily="2" charset="0"/>
              </a:rPr>
              <a:t>• Hygiene and hand washing should be encouraged.</a:t>
            </a:r>
          </a:p>
          <a:p>
            <a:r>
              <a:rPr lang="en-GB" sz="2000">
                <a:latin typeface="Twinkl" pitchFamily="2" charset="0"/>
              </a:rPr>
              <a:t>• To be able to get dressed independently.</a:t>
            </a:r>
          </a:p>
          <a:p>
            <a:r>
              <a:rPr lang="en-GB" sz="2000">
                <a:latin typeface="Twinkl" pitchFamily="2" charset="0"/>
              </a:rPr>
              <a:t>• To be able to use a knife and fork.</a:t>
            </a:r>
          </a:p>
          <a:p>
            <a:r>
              <a:rPr lang="en-GB" sz="2000">
                <a:latin typeface="Twinkl" pitchFamily="2" charset="0"/>
              </a:rPr>
              <a:t>• To be able to learn how to share with others and take turns.</a:t>
            </a:r>
          </a:p>
          <a:p>
            <a:r>
              <a:rPr lang="en-GB" sz="2000">
                <a:latin typeface="Twinkl" pitchFamily="2" charset="0"/>
              </a:rPr>
              <a:t>• To be able to develop organisational and independence skills for the school day i.e. carry their own bag into school.</a:t>
            </a:r>
          </a:p>
        </p:txBody>
      </p:sp>
      <p:pic>
        <p:nvPicPr>
          <p:cNvPr id="2" name="Picture 1">
            <a:extLst>
              <a:ext uri="{FF2B5EF4-FFF2-40B4-BE49-F238E27FC236}">
                <a16:creationId xmlns:a16="http://schemas.microsoft.com/office/drawing/2014/main" id="{C03CA3BE-D6BB-4313-B82F-CEAA7690D3F1}"/>
              </a:ext>
            </a:extLst>
          </p:cNvPr>
          <p:cNvPicPr>
            <a:picLocks noChangeAspect="1"/>
          </p:cNvPicPr>
          <p:nvPr/>
        </p:nvPicPr>
        <p:blipFill rotWithShape="1">
          <a:blip r:embed="rId2"/>
          <a:srcRect b="58647"/>
          <a:stretch/>
        </p:blipFill>
        <p:spPr>
          <a:xfrm>
            <a:off x="0" y="4022035"/>
            <a:ext cx="12192000" cy="2835965"/>
          </a:xfrm>
          <a:prstGeom prst="rect">
            <a:avLst/>
          </a:prstGeom>
        </p:spPr>
      </p:pic>
    </p:spTree>
    <p:extLst>
      <p:ext uri="{BB962C8B-B14F-4D97-AF65-F5344CB8AC3E}">
        <p14:creationId xmlns:p14="http://schemas.microsoft.com/office/powerpoint/2010/main" val="1608701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DB97AB-4113-4D03-B633-C0253857F060}"/>
              </a:ext>
            </a:extLst>
          </p:cNvPr>
          <p:cNvSpPr/>
          <p:nvPr/>
        </p:nvSpPr>
        <p:spPr>
          <a:xfrm>
            <a:off x="291548" y="318051"/>
            <a:ext cx="11608904" cy="3139321"/>
          </a:xfrm>
          <a:prstGeom prst="rect">
            <a:avLst/>
          </a:prstGeom>
        </p:spPr>
        <p:txBody>
          <a:bodyPr wrap="square">
            <a:spAutoFit/>
          </a:bodyPr>
          <a:lstStyle/>
          <a:p>
            <a:r>
              <a:rPr lang="en-GB">
                <a:latin typeface="Twinkl" pitchFamily="2" charset="0"/>
              </a:rPr>
              <a:t>Encourage your child to recognise their name and belongings by labelling everything clearly (coat, jumper, book bag,</a:t>
            </a:r>
          </a:p>
          <a:p>
            <a:r>
              <a:rPr lang="en-GB">
                <a:latin typeface="Twinkl" pitchFamily="2" charset="0"/>
              </a:rPr>
              <a:t>lunchbox etc.)</a:t>
            </a:r>
          </a:p>
          <a:p>
            <a:endParaRPr lang="en-GB">
              <a:latin typeface="Twinkl" pitchFamily="2" charset="0"/>
            </a:endParaRPr>
          </a:p>
          <a:p>
            <a:endParaRPr lang="en-GB">
              <a:latin typeface="Twinkl" pitchFamily="2" charset="0"/>
            </a:endParaRPr>
          </a:p>
          <a:p>
            <a:pPr marL="285750" indent="-285750">
              <a:buFont typeface="Arial" panose="020B0604020202020204" pitchFamily="34" charset="0"/>
              <a:buChar char="•"/>
            </a:pPr>
            <a:r>
              <a:rPr lang="en-GB">
                <a:latin typeface="Twinkl" pitchFamily="2" charset="0"/>
              </a:rPr>
              <a:t> Sharing books together daily helps your child develop a love of books and stories.</a:t>
            </a:r>
          </a:p>
          <a:p>
            <a:pPr marL="285750" indent="-285750">
              <a:buFont typeface="Arial" panose="020B0604020202020204" pitchFamily="34" charset="0"/>
              <a:buChar char="•"/>
            </a:pPr>
            <a:r>
              <a:rPr lang="en-GB">
                <a:latin typeface="Twinkl" pitchFamily="2" charset="0"/>
              </a:rPr>
              <a:t>Develop fine motor skills by threading, using dough, small tweezers, rolling tissue paper or any other activities to let little fingers move.</a:t>
            </a:r>
          </a:p>
          <a:p>
            <a:pPr marL="285750" indent="-285750">
              <a:buFont typeface="Arial" panose="020B0604020202020204" pitchFamily="34" charset="0"/>
              <a:buChar char="•"/>
            </a:pPr>
            <a:r>
              <a:rPr lang="en-GB">
                <a:latin typeface="Twinkl" pitchFamily="2" charset="0"/>
              </a:rPr>
              <a:t>Play counting games.</a:t>
            </a:r>
          </a:p>
          <a:p>
            <a:pPr marL="285750" indent="-285750">
              <a:buFont typeface="Arial" panose="020B0604020202020204" pitchFamily="34" charset="0"/>
              <a:buChar char="•"/>
            </a:pPr>
            <a:r>
              <a:rPr lang="en-GB">
                <a:latin typeface="Twinkl" pitchFamily="2" charset="0"/>
              </a:rPr>
              <a:t>Recite nursery rhymes including number songs.</a:t>
            </a:r>
          </a:p>
          <a:p>
            <a:endParaRPr lang="en-GB"/>
          </a:p>
        </p:txBody>
      </p:sp>
      <p:pic>
        <p:nvPicPr>
          <p:cNvPr id="3" name="Picture 2">
            <a:extLst>
              <a:ext uri="{FF2B5EF4-FFF2-40B4-BE49-F238E27FC236}">
                <a16:creationId xmlns:a16="http://schemas.microsoft.com/office/drawing/2014/main" id="{2C9580FD-726A-48C0-AED7-F3E0403AEA0E}"/>
              </a:ext>
            </a:extLst>
          </p:cNvPr>
          <p:cNvPicPr>
            <a:picLocks noChangeAspect="1"/>
          </p:cNvPicPr>
          <p:nvPr/>
        </p:nvPicPr>
        <p:blipFill>
          <a:blip r:embed="rId2"/>
          <a:stretch>
            <a:fillRect/>
          </a:stretch>
        </p:blipFill>
        <p:spPr>
          <a:xfrm>
            <a:off x="444350" y="3429000"/>
            <a:ext cx="1927362" cy="1927362"/>
          </a:xfrm>
          <a:prstGeom prst="rect">
            <a:avLst/>
          </a:prstGeom>
        </p:spPr>
      </p:pic>
      <p:pic>
        <p:nvPicPr>
          <p:cNvPr id="4" name="Picture 3">
            <a:extLst>
              <a:ext uri="{FF2B5EF4-FFF2-40B4-BE49-F238E27FC236}">
                <a16:creationId xmlns:a16="http://schemas.microsoft.com/office/drawing/2014/main" id="{E4798E30-0D48-4171-8D5D-A97A799977A3}"/>
              </a:ext>
            </a:extLst>
          </p:cNvPr>
          <p:cNvPicPr>
            <a:picLocks noChangeAspect="1"/>
          </p:cNvPicPr>
          <p:nvPr/>
        </p:nvPicPr>
        <p:blipFill>
          <a:blip r:embed="rId3"/>
          <a:stretch>
            <a:fillRect/>
          </a:stretch>
        </p:blipFill>
        <p:spPr>
          <a:xfrm>
            <a:off x="8855237" y="3677628"/>
            <a:ext cx="2143125" cy="2143125"/>
          </a:xfrm>
          <a:prstGeom prst="rect">
            <a:avLst/>
          </a:prstGeom>
        </p:spPr>
      </p:pic>
      <p:pic>
        <p:nvPicPr>
          <p:cNvPr id="6" name="Picture 5">
            <a:extLst>
              <a:ext uri="{FF2B5EF4-FFF2-40B4-BE49-F238E27FC236}">
                <a16:creationId xmlns:a16="http://schemas.microsoft.com/office/drawing/2014/main" id="{63CA67CD-D60D-46E3-9798-BF686A5B87E4}"/>
              </a:ext>
            </a:extLst>
          </p:cNvPr>
          <p:cNvPicPr>
            <a:picLocks noChangeAspect="1"/>
          </p:cNvPicPr>
          <p:nvPr/>
        </p:nvPicPr>
        <p:blipFill>
          <a:blip r:embed="rId4"/>
          <a:stretch>
            <a:fillRect/>
          </a:stretch>
        </p:blipFill>
        <p:spPr>
          <a:xfrm>
            <a:off x="3636335" y="3318597"/>
            <a:ext cx="3954279" cy="2971126"/>
          </a:xfrm>
          <a:prstGeom prst="rect">
            <a:avLst/>
          </a:prstGeom>
        </p:spPr>
      </p:pic>
    </p:spTree>
    <p:extLst>
      <p:ext uri="{BB962C8B-B14F-4D97-AF65-F5344CB8AC3E}">
        <p14:creationId xmlns:p14="http://schemas.microsoft.com/office/powerpoint/2010/main" val="711353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FC489B-9A47-E3F3-4F61-F15F03D6BB30}"/>
              </a:ext>
            </a:extLst>
          </p:cNvPr>
          <p:cNvSpPr txBox="1"/>
          <p:nvPr/>
        </p:nvSpPr>
        <p:spPr>
          <a:xfrm>
            <a:off x="1807535" y="404037"/>
            <a:ext cx="8304028" cy="707886"/>
          </a:xfrm>
          <a:prstGeom prst="rect">
            <a:avLst/>
          </a:prstGeom>
          <a:noFill/>
        </p:spPr>
        <p:txBody>
          <a:bodyPr wrap="square" rtlCol="0">
            <a:spAutoFit/>
          </a:bodyPr>
          <a:lstStyle/>
          <a:p>
            <a:pPr algn="ctr"/>
            <a:r>
              <a:rPr lang="en-GB" sz="4000">
                <a:latin typeface="Twinkl Light" pitchFamily="2" charset="0"/>
              </a:rPr>
              <a:t>Attendance </a:t>
            </a:r>
          </a:p>
        </p:txBody>
      </p:sp>
      <p:sp>
        <p:nvSpPr>
          <p:cNvPr id="3" name="TextBox 2">
            <a:extLst>
              <a:ext uri="{FF2B5EF4-FFF2-40B4-BE49-F238E27FC236}">
                <a16:creationId xmlns:a16="http://schemas.microsoft.com/office/drawing/2014/main" id="{2B703A71-A019-9773-469D-68C9E4414A57}"/>
              </a:ext>
            </a:extLst>
          </p:cNvPr>
          <p:cNvSpPr txBox="1"/>
          <p:nvPr/>
        </p:nvSpPr>
        <p:spPr>
          <a:xfrm>
            <a:off x="754913" y="1111923"/>
            <a:ext cx="10228520" cy="3785652"/>
          </a:xfrm>
          <a:prstGeom prst="rect">
            <a:avLst/>
          </a:prstGeom>
          <a:noFill/>
        </p:spPr>
        <p:txBody>
          <a:bodyPr wrap="square" rtlCol="0">
            <a:spAutoFit/>
          </a:bodyPr>
          <a:lstStyle/>
          <a:p>
            <a:r>
              <a:rPr lang="en-GB" sz="2400">
                <a:latin typeface="Twinkl Light" pitchFamily="2" charset="0"/>
              </a:rPr>
              <a:t>We cannot emphasise enough the importance of your child attending school every day. </a:t>
            </a:r>
          </a:p>
          <a:p>
            <a:endParaRPr lang="en-GB" sz="2400">
              <a:latin typeface="Twinkl Light" pitchFamily="2" charset="0"/>
            </a:endParaRPr>
          </a:p>
          <a:p>
            <a:r>
              <a:rPr lang="en-GB" sz="2400">
                <a:latin typeface="Twinkl Light" pitchFamily="2" charset="0"/>
              </a:rPr>
              <a:t>Regular school attendance is an important part of giving children the best possible start in life. The aim should be to attend 100% of the time. Children who miss school frequently can fall behind with their work and do less well. Being in school is important to your child’s achievement, wellbeing, and wider development. </a:t>
            </a:r>
          </a:p>
          <a:p>
            <a:endParaRPr lang="en-GB" sz="2400">
              <a:latin typeface="Twinkl Light" pitchFamily="2" charset="0"/>
            </a:endParaRPr>
          </a:p>
          <a:p>
            <a:r>
              <a:rPr lang="en-GB" sz="2400">
                <a:latin typeface="Twinkl Light" pitchFamily="2" charset="0"/>
              </a:rPr>
              <a:t>Please do not book holidays during term time.</a:t>
            </a:r>
          </a:p>
        </p:txBody>
      </p:sp>
    </p:spTree>
    <p:extLst>
      <p:ext uri="{BB962C8B-B14F-4D97-AF65-F5344CB8AC3E}">
        <p14:creationId xmlns:p14="http://schemas.microsoft.com/office/powerpoint/2010/main" val="1662351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122753-A5D6-46C0-B86A-8D8B5B20A032}"/>
              </a:ext>
            </a:extLst>
          </p:cNvPr>
          <p:cNvSpPr/>
          <p:nvPr/>
        </p:nvSpPr>
        <p:spPr>
          <a:xfrm>
            <a:off x="291547" y="304800"/>
            <a:ext cx="11555895" cy="5909310"/>
          </a:xfrm>
          <a:prstGeom prst="rect">
            <a:avLst/>
          </a:prstGeom>
        </p:spPr>
        <p:txBody>
          <a:bodyPr wrap="square">
            <a:spAutoFit/>
          </a:bodyPr>
          <a:lstStyle/>
          <a:p>
            <a:r>
              <a:rPr lang="en-GB" b="1">
                <a:latin typeface="Twinkl" pitchFamily="2" charset="0"/>
              </a:rPr>
              <a:t>Parent Partners</a:t>
            </a:r>
          </a:p>
          <a:p>
            <a:endParaRPr lang="en-GB">
              <a:latin typeface="Twinkl" pitchFamily="2" charset="0"/>
            </a:endParaRPr>
          </a:p>
          <a:p>
            <a:r>
              <a:rPr lang="en-GB">
                <a:latin typeface="Twinkl" pitchFamily="2" charset="0"/>
              </a:rPr>
              <a:t>Active partners – we are always here to support both you and your child and want to welcome you into our school community.</a:t>
            </a:r>
          </a:p>
          <a:p>
            <a:endParaRPr lang="en-GB">
              <a:latin typeface="Twinkl" pitchFamily="2" charset="0"/>
            </a:endParaRPr>
          </a:p>
          <a:p>
            <a:r>
              <a:rPr lang="en-GB">
                <a:latin typeface="Twinkl" pitchFamily="2" charset="0"/>
              </a:rPr>
              <a:t>• We will offer sessions where you can come and learn in school with your child..</a:t>
            </a:r>
          </a:p>
          <a:p>
            <a:r>
              <a:rPr lang="en-GB">
                <a:latin typeface="Twinkl" pitchFamily="2" charset="0"/>
              </a:rPr>
              <a:t>• You may want to volunteer with us to either listen to readers or support us on trips. </a:t>
            </a:r>
          </a:p>
          <a:p>
            <a:r>
              <a:rPr lang="en-GB">
                <a:latin typeface="Twinkl" pitchFamily="2" charset="0"/>
              </a:rPr>
              <a:t>• You could join our PTA group!</a:t>
            </a:r>
          </a:p>
          <a:p>
            <a:endParaRPr lang="en-GB">
              <a:latin typeface="Twinkl" pitchFamily="2" charset="0"/>
            </a:endParaRPr>
          </a:p>
          <a:p>
            <a:r>
              <a:rPr lang="en-GB" b="1">
                <a:latin typeface="Twinkl" pitchFamily="2" charset="0"/>
              </a:rPr>
              <a:t>Home School Partnership</a:t>
            </a:r>
          </a:p>
          <a:p>
            <a:endParaRPr lang="en-GB">
              <a:latin typeface="Twinkl" pitchFamily="2" charset="0"/>
            </a:endParaRPr>
          </a:p>
          <a:p>
            <a:r>
              <a:rPr lang="en-GB">
                <a:latin typeface="Twinkl" pitchFamily="2" charset="0"/>
              </a:rPr>
              <a:t>We know that communication is key between home and school and we have an open door policy. Please come and speak to us if you need to.</a:t>
            </a:r>
          </a:p>
          <a:p>
            <a:endParaRPr lang="en-GB">
              <a:latin typeface="Twinkl" pitchFamily="2" charset="0"/>
            </a:endParaRPr>
          </a:p>
          <a:p>
            <a:r>
              <a:rPr lang="en-GB">
                <a:latin typeface="Twinkl" pitchFamily="2" charset="0"/>
              </a:rPr>
              <a:t>• Photos of your child’s learning will be shared through Tapestry. This is an online learning journal on which we record photographs and comments and you, as parents can record comments and observations.</a:t>
            </a:r>
          </a:p>
          <a:p>
            <a:r>
              <a:rPr lang="en-GB">
                <a:latin typeface="Twinkl" pitchFamily="2" charset="0"/>
              </a:rPr>
              <a:t>• We will share a Newsletter every half-term with pictures of events across Reception.</a:t>
            </a:r>
          </a:p>
          <a:p>
            <a:r>
              <a:rPr lang="en-GB">
                <a:latin typeface="Twinkl" pitchFamily="2" charset="0"/>
              </a:rPr>
              <a:t>• We will have two parents evenings (Autumn and Spring) and you will receive a report in the summer term.</a:t>
            </a:r>
          </a:p>
          <a:p>
            <a:r>
              <a:rPr lang="en-GB">
                <a:latin typeface="Twinkl" pitchFamily="2" charset="0"/>
              </a:rPr>
              <a:t>• Our website will also hold all the information you need.</a:t>
            </a:r>
          </a:p>
          <a:p>
            <a:endParaRPr lang="en-GB"/>
          </a:p>
          <a:p>
            <a:endParaRPr lang="en-GB"/>
          </a:p>
        </p:txBody>
      </p:sp>
    </p:spTree>
    <p:extLst>
      <p:ext uri="{BB962C8B-B14F-4D97-AF65-F5344CB8AC3E}">
        <p14:creationId xmlns:p14="http://schemas.microsoft.com/office/powerpoint/2010/main" val="1597213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82F9-A0A9-48B8-8EBC-A9720AD9B7AA}"/>
              </a:ext>
            </a:extLst>
          </p:cNvPr>
          <p:cNvSpPr>
            <a:spLocks noGrp="1"/>
          </p:cNvSpPr>
          <p:nvPr>
            <p:ph type="title"/>
          </p:nvPr>
        </p:nvSpPr>
        <p:spPr/>
        <p:txBody>
          <a:bodyPr/>
          <a:lstStyle/>
          <a:p>
            <a:pPr algn="ctr"/>
            <a:r>
              <a:rPr lang="en-GB">
                <a:latin typeface="Twinkl SemiBold" pitchFamily="2" charset="0"/>
              </a:rPr>
              <a:t>Meet the Teachers</a:t>
            </a:r>
            <a:br>
              <a:rPr lang="en-GB">
                <a:latin typeface="Twinkl SemiBold" pitchFamily="2" charset="0"/>
              </a:rPr>
            </a:br>
            <a:endParaRPr lang="en-GB">
              <a:latin typeface="Twinkl SemiBold" pitchFamily="2" charset="0"/>
            </a:endParaRPr>
          </a:p>
        </p:txBody>
      </p:sp>
      <p:sp>
        <p:nvSpPr>
          <p:cNvPr id="3" name="Content Placeholder 2">
            <a:extLst>
              <a:ext uri="{FF2B5EF4-FFF2-40B4-BE49-F238E27FC236}">
                <a16:creationId xmlns:a16="http://schemas.microsoft.com/office/drawing/2014/main" id="{0CAE4C88-E428-4D31-BB29-AC8C6441632D}"/>
              </a:ext>
            </a:extLst>
          </p:cNvPr>
          <p:cNvSpPr>
            <a:spLocks noGrp="1"/>
          </p:cNvSpPr>
          <p:nvPr>
            <p:ph idx="1"/>
          </p:nvPr>
        </p:nvSpPr>
        <p:spPr>
          <a:xfrm>
            <a:off x="955343" y="1068946"/>
            <a:ext cx="10133367" cy="4533177"/>
          </a:xfrm>
        </p:spPr>
        <p:txBody>
          <a:bodyPr vert="horz" lIns="91440" tIns="45720" rIns="91440" bIns="45720" rtlCol="0" anchor="t">
            <a:normAutofit lnSpcReduction="10000"/>
          </a:bodyPr>
          <a:lstStyle/>
          <a:p>
            <a:pPr marL="0" indent="0">
              <a:buNone/>
            </a:pPr>
            <a:r>
              <a:rPr lang="en-GB" sz="2000">
                <a:latin typeface="Twinkl Light" pitchFamily="2" charset="0"/>
              </a:rPr>
              <a:t>When your child joins us in September they will be placed in either Robins or Wrens class. This will be for registration purposes, as well as some teacher led activities and group work, for the remaining part of the day, your child will have the opportunity to access the whole of the reception area and outdoor space. </a:t>
            </a:r>
          </a:p>
          <a:p>
            <a:pPr marL="0" indent="0">
              <a:buNone/>
            </a:pPr>
            <a:endParaRPr lang="en-GB" sz="2000">
              <a:latin typeface="Twinkl Light" pitchFamily="2" charset="0"/>
            </a:endParaRPr>
          </a:p>
          <a:p>
            <a:pPr marL="0" indent="0">
              <a:buNone/>
            </a:pPr>
            <a:r>
              <a:rPr lang="en-GB" sz="2000">
                <a:latin typeface="Twinkl Light" pitchFamily="2" charset="0"/>
              </a:rPr>
              <a:t>Your child will have had an opportunity to meet the teachers prior to our “meet the teacher” session and of course during nursery visits.</a:t>
            </a:r>
          </a:p>
          <a:p>
            <a:pPr marL="0" indent="0">
              <a:buNone/>
            </a:pPr>
            <a:endParaRPr lang="en-GB" sz="2000">
              <a:latin typeface="Twinkl Light" pitchFamily="2" charset="0"/>
            </a:endParaRPr>
          </a:p>
          <a:p>
            <a:pPr marL="0" indent="0">
              <a:buNone/>
            </a:pPr>
            <a:r>
              <a:rPr lang="en-GB" sz="2000">
                <a:latin typeface="Twinkl Light"/>
              </a:rPr>
              <a:t>On Tuesday 4</a:t>
            </a:r>
            <a:r>
              <a:rPr lang="en-GB" sz="2000" baseline="30000">
                <a:latin typeface="Twinkl Light"/>
              </a:rPr>
              <a:t>th</a:t>
            </a:r>
            <a:r>
              <a:rPr lang="en-GB" sz="2000">
                <a:latin typeface="Twinkl Light"/>
              </a:rPr>
              <a:t> July</a:t>
            </a:r>
            <a:r>
              <a:rPr lang="en-GB" sz="2000" b="1">
                <a:latin typeface="Twinkl Light"/>
              </a:rPr>
              <a:t> </a:t>
            </a:r>
            <a:r>
              <a:rPr lang="en-GB" sz="2000">
                <a:latin typeface="Twinkl Light"/>
              </a:rPr>
              <a:t>your child will be invited to come into school to spend the morning in their new class. Please bring your child to the school gates at 9.15 am where you will be shown into the hall and informed which class your child will be in.  You will then be able to go down to the classroom, settle your child and then leave. Children will be collected from the side gate (next to Tree Tops) at 11.30 am.</a:t>
            </a:r>
          </a:p>
          <a:p>
            <a:pPr marL="0" indent="0">
              <a:buNone/>
            </a:pPr>
            <a:endParaRPr lang="en-GB" sz="2000">
              <a:latin typeface="Twinkl Light" pitchFamily="2" charset="0"/>
            </a:endParaRPr>
          </a:p>
          <a:p>
            <a:pPr marL="0" indent="0">
              <a:buNone/>
            </a:pPr>
            <a:r>
              <a:rPr lang="en-GB" sz="2000" b="1" u="sng">
                <a:latin typeface="Twinkl Light"/>
              </a:rPr>
              <a:t>All children will start school full time on Wednesday 6</a:t>
            </a:r>
            <a:r>
              <a:rPr lang="en-GB" sz="2000" b="1" u="sng" baseline="30000">
                <a:latin typeface="Twinkl Light"/>
              </a:rPr>
              <a:t>th</a:t>
            </a:r>
            <a:r>
              <a:rPr lang="en-GB" sz="2000" b="1" u="sng">
                <a:latin typeface="Twinkl Light"/>
              </a:rPr>
              <a:t> September 2023</a:t>
            </a:r>
            <a:endParaRPr lang="en-GB" sz="2000" b="1" u="sng">
              <a:latin typeface="Twinkl Light" pitchFamily="2" charset="0"/>
            </a:endParaRPr>
          </a:p>
          <a:p>
            <a:pPr marL="0" indent="0">
              <a:buNone/>
            </a:pPr>
            <a:endParaRPr lang="en-GB">
              <a:latin typeface="Twinkl SemiBold" pitchFamily="2" charset="0"/>
            </a:endParaRPr>
          </a:p>
          <a:p>
            <a:pPr marL="0" indent="0">
              <a:buNone/>
            </a:pPr>
            <a:endParaRPr lang="en-GB">
              <a:latin typeface="Twinkl SemiBold" pitchFamily="2" charset="0"/>
            </a:endParaRPr>
          </a:p>
        </p:txBody>
      </p:sp>
    </p:spTree>
    <p:extLst>
      <p:ext uri="{BB962C8B-B14F-4D97-AF65-F5344CB8AC3E}">
        <p14:creationId xmlns:p14="http://schemas.microsoft.com/office/powerpoint/2010/main" val="342433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EFFD65-5E50-491D-9C97-25AB1474A81A}"/>
              </a:ext>
            </a:extLst>
          </p:cNvPr>
          <p:cNvSpPr/>
          <p:nvPr/>
        </p:nvSpPr>
        <p:spPr>
          <a:xfrm>
            <a:off x="496956" y="217060"/>
            <a:ext cx="11198087" cy="4524315"/>
          </a:xfrm>
          <a:prstGeom prst="rect">
            <a:avLst/>
          </a:prstGeom>
        </p:spPr>
        <p:txBody>
          <a:bodyPr wrap="square" lIns="91440" tIns="45720" rIns="91440" bIns="45720" anchor="t">
            <a:spAutoFit/>
          </a:bodyPr>
          <a:lstStyle/>
          <a:p>
            <a:r>
              <a:rPr lang="en-GB" sz="2400">
                <a:latin typeface="Twinkl" pitchFamily="2" charset="0"/>
              </a:rPr>
              <a:t>Welcome to Ludlow Primary School, we are delighted that your child will be starting with us in September.</a:t>
            </a:r>
          </a:p>
          <a:p>
            <a:endParaRPr lang="en-GB" sz="2400">
              <a:latin typeface="Twinkl" pitchFamily="2" charset="0"/>
            </a:endParaRPr>
          </a:p>
          <a:p>
            <a:r>
              <a:rPr lang="en-GB" sz="2400">
                <a:latin typeface="Twinkl"/>
              </a:rPr>
              <a:t>As you came in, you will have been given a registration pack.  Please ensure that you complete these as soon as possible and return them to the school office and </a:t>
            </a:r>
            <a:r>
              <a:rPr lang="en-GB" sz="2400" b="1" i="1">
                <a:latin typeface="Twinkl"/>
              </a:rPr>
              <a:t>no later than Friday 9</a:t>
            </a:r>
            <a:r>
              <a:rPr lang="en-GB" sz="2400" b="1" i="1" baseline="30000">
                <a:latin typeface="Twinkl"/>
              </a:rPr>
              <a:t>th</a:t>
            </a:r>
            <a:r>
              <a:rPr lang="en-GB" sz="2400" b="1" i="1">
                <a:latin typeface="Twinkl"/>
              </a:rPr>
              <a:t> June 2023.</a:t>
            </a:r>
            <a:endParaRPr lang="en-GB" sz="2400" b="1" i="1">
              <a:latin typeface="Twinkl" pitchFamily="2" charset="0"/>
            </a:endParaRPr>
          </a:p>
          <a:p>
            <a:endParaRPr lang="en-GB" sz="2400">
              <a:latin typeface="Twinkl" pitchFamily="2" charset="0"/>
            </a:endParaRPr>
          </a:p>
          <a:p>
            <a:r>
              <a:rPr lang="en-GB" sz="2400">
                <a:latin typeface="Twinkl" pitchFamily="2" charset="0"/>
              </a:rPr>
              <a:t>The Reception staff will be arranging to visit nursery settings that your children attend and have fun meeting the children and getting to know them.</a:t>
            </a:r>
          </a:p>
          <a:p>
            <a:endParaRPr lang="en-GB" sz="2400">
              <a:latin typeface="Twinkl" pitchFamily="2" charset="0"/>
            </a:endParaRPr>
          </a:p>
          <a:p>
            <a:r>
              <a:rPr lang="en-GB" sz="2400">
                <a:latin typeface="Twinkl" pitchFamily="2" charset="0"/>
              </a:rPr>
              <a:t>Following this PowerPoint, if you have any questions please do not hesitate to get in touch!</a:t>
            </a:r>
          </a:p>
        </p:txBody>
      </p:sp>
      <p:pic>
        <p:nvPicPr>
          <p:cNvPr id="3" name="Picture 2">
            <a:extLst>
              <a:ext uri="{FF2B5EF4-FFF2-40B4-BE49-F238E27FC236}">
                <a16:creationId xmlns:a16="http://schemas.microsoft.com/office/drawing/2014/main" id="{C975E685-5782-460D-ACD4-85EC034E5345}"/>
              </a:ext>
            </a:extLst>
          </p:cNvPr>
          <p:cNvPicPr>
            <a:picLocks noChangeAspect="1"/>
          </p:cNvPicPr>
          <p:nvPr/>
        </p:nvPicPr>
        <p:blipFill>
          <a:blip r:embed="rId2"/>
          <a:stretch>
            <a:fillRect/>
          </a:stretch>
        </p:blipFill>
        <p:spPr>
          <a:xfrm>
            <a:off x="9080046" y="4428375"/>
            <a:ext cx="2482023" cy="2429625"/>
          </a:xfrm>
          <a:prstGeom prst="rect">
            <a:avLst/>
          </a:prstGeom>
        </p:spPr>
      </p:pic>
    </p:spTree>
    <p:extLst>
      <p:ext uri="{BB962C8B-B14F-4D97-AF65-F5344CB8AC3E}">
        <p14:creationId xmlns:p14="http://schemas.microsoft.com/office/powerpoint/2010/main" val="1261062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EFFD65-5E50-491D-9C97-25AB1474A81A}"/>
              </a:ext>
            </a:extLst>
          </p:cNvPr>
          <p:cNvSpPr/>
          <p:nvPr/>
        </p:nvSpPr>
        <p:spPr>
          <a:xfrm>
            <a:off x="318052" y="638603"/>
            <a:ext cx="11198087" cy="6001643"/>
          </a:xfrm>
          <a:prstGeom prst="rect">
            <a:avLst/>
          </a:prstGeom>
        </p:spPr>
        <p:txBody>
          <a:bodyPr wrap="square" lIns="91440" tIns="45720" rIns="91440" bIns="45720" anchor="t">
            <a:spAutoFit/>
          </a:bodyPr>
          <a:lstStyle/>
          <a:p>
            <a:r>
              <a:rPr lang="en-GB" sz="2400" dirty="0">
                <a:latin typeface="Twinkl"/>
              </a:rPr>
              <a:t>There are two classes in Reception, Robins and Wrens.</a:t>
            </a:r>
          </a:p>
          <a:p>
            <a:endParaRPr lang="en-GB" sz="2400">
              <a:latin typeface="Twinkl" pitchFamily="2" charset="0"/>
            </a:endParaRPr>
          </a:p>
          <a:p>
            <a:r>
              <a:rPr lang="en-GB" sz="2400" dirty="0">
                <a:latin typeface="Twinkl"/>
              </a:rPr>
              <a:t>Meet the teachers:</a:t>
            </a:r>
          </a:p>
          <a:p>
            <a:endParaRPr lang="en-GB" sz="2400">
              <a:latin typeface="Twinkl" pitchFamily="2" charset="0"/>
            </a:endParaRPr>
          </a:p>
          <a:p>
            <a:endParaRPr lang="en-GB" sz="2400">
              <a:latin typeface="Twinkl" pitchFamily="2" charset="0"/>
            </a:endParaRPr>
          </a:p>
          <a:p>
            <a:r>
              <a:rPr lang="en-GB" sz="2400" dirty="0">
                <a:latin typeface="Twinkl"/>
              </a:rPr>
              <a:t>Mrs. C. Preece (Robins Class Teacher and Early Years Lead)</a:t>
            </a:r>
          </a:p>
          <a:p>
            <a:endParaRPr lang="en-GB" sz="2400">
              <a:latin typeface="Twinkl" pitchFamily="2" charset="0"/>
            </a:endParaRPr>
          </a:p>
          <a:p>
            <a:r>
              <a:rPr lang="en-GB" sz="2400" dirty="0">
                <a:latin typeface="Twinkl"/>
              </a:rPr>
              <a:t>Miss T. Preece (Wrens Class Teacher)  </a:t>
            </a:r>
            <a:endParaRPr lang="en-GB" sz="2400" dirty="0">
              <a:latin typeface="Twinkl" pitchFamily="2" charset="0"/>
            </a:endParaRPr>
          </a:p>
          <a:p>
            <a:endParaRPr lang="en-GB" sz="2400">
              <a:latin typeface="Twinkl" pitchFamily="2" charset="0"/>
            </a:endParaRPr>
          </a:p>
          <a:p>
            <a:endParaRPr lang="en-GB" sz="2400">
              <a:latin typeface="Twinkl" pitchFamily="2" charset="0"/>
            </a:endParaRPr>
          </a:p>
          <a:p>
            <a:endParaRPr lang="en-GB" sz="2400">
              <a:latin typeface="Twinkl" pitchFamily="2" charset="0"/>
            </a:endParaRPr>
          </a:p>
          <a:p>
            <a:endParaRPr lang="en-GB" sz="2400">
              <a:latin typeface="Twinkl" pitchFamily="2" charset="0"/>
            </a:endParaRPr>
          </a:p>
          <a:p>
            <a:endParaRPr lang="en-GB" sz="2400">
              <a:latin typeface="Twinkl" pitchFamily="2" charset="0"/>
            </a:endParaRPr>
          </a:p>
          <a:p>
            <a:r>
              <a:rPr lang="en-GB" sz="2400" dirty="0">
                <a:latin typeface="Twinkl"/>
              </a:rPr>
              <a:t>The classes are supported by:</a:t>
            </a:r>
          </a:p>
          <a:p>
            <a:endParaRPr lang="en-GB" sz="2400">
              <a:latin typeface="Twinkl" pitchFamily="2" charset="0"/>
            </a:endParaRPr>
          </a:p>
          <a:p>
            <a:r>
              <a:rPr lang="en-GB" sz="2400" dirty="0">
                <a:latin typeface="Twinkl"/>
              </a:rPr>
              <a:t>Mrs. Badham, Mrs. Seabourne and Mrs. </a:t>
            </a:r>
            <a:r>
              <a:rPr lang="en-GB" sz="2400" dirty="0" err="1">
                <a:latin typeface="Twinkl"/>
              </a:rPr>
              <a:t>Duppa</a:t>
            </a:r>
            <a:endParaRPr lang="en-GB" sz="2400" dirty="0" err="1">
              <a:latin typeface="Twinkl" pitchFamily="2" charset="0"/>
            </a:endParaRPr>
          </a:p>
        </p:txBody>
      </p:sp>
      <p:pic>
        <p:nvPicPr>
          <p:cNvPr id="3" name="Picture 2">
            <a:extLst>
              <a:ext uri="{FF2B5EF4-FFF2-40B4-BE49-F238E27FC236}">
                <a16:creationId xmlns:a16="http://schemas.microsoft.com/office/drawing/2014/main" id="{AE1732E8-D2AA-4B91-8A9D-3625D90C8FC1}"/>
              </a:ext>
            </a:extLst>
          </p:cNvPr>
          <p:cNvPicPr>
            <a:picLocks noChangeAspect="1"/>
          </p:cNvPicPr>
          <p:nvPr/>
        </p:nvPicPr>
        <p:blipFill rotWithShape="1">
          <a:blip r:embed="rId2"/>
          <a:srcRect b="9836"/>
          <a:stretch/>
        </p:blipFill>
        <p:spPr>
          <a:xfrm>
            <a:off x="10082972" y="381775"/>
            <a:ext cx="1790976" cy="1074586"/>
          </a:xfrm>
          <a:prstGeom prst="rect">
            <a:avLst/>
          </a:prstGeom>
          <a:ln w="88900" cap="sq" cmpd="thickThin">
            <a:solidFill>
              <a:srgbClr val="96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1F577992-A55C-4A75-9530-9AB4E7688509}"/>
              </a:ext>
            </a:extLst>
          </p:cNvPr>
          <p:cNvPicPr>
            <a:picLocks noChangeAspect="1"/>
          </p:cNvPicPr>
          <p:nvPr/>
        </p:nvPicPr>
        <p:blipFill>
          <a:blip r:embed="rId3"/>
          <a:stretch>
            <a:fillRect/>
          </a:stretch>
        </p:blipFill>
        <p:spPr>
          <a:xfrm>
            <a:off x="8078510" y="381774"/>
            <a:ext cx="1790976" cy="1074586"/>
          </a:xfrm>
          <a:prstGeom prst="rect">
            <a:avLst/>
          </a:prstGeom>
          <a:ln w="88900" cap="sq" cmpd="thickThin">
            <a:solidFill>
              <a:srgbClr val="96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DEF58EF5-80DE-4829-82F3-214CE63827E8}"/>
              </a:ext>
            </a:extLst>
          </p:cNvPr>
          <p:cNvPicPr>
            <a:picLocks noChangeAspect="1"/>
          </p:cNvPicPr>
          <p:nvPr/>
        </p:nvPicPr>
        <p:blipFill>
          <a:blip r:embed="rId4"/>
          <a:stretch>
            <a:fillRect/>
          </a:stretch>
        </p:blipFill>
        <p:spPr>
          <a:xfrm>
            <a:off x="8486119" y="1888932"/>
            <a:ext cx="1955053" cy="2639101"/>
          </a:xfrm>
          <a:prstGeom prst="rect">
            <a:avLst/>
          </a:prstGeom>
        </p:spPr>
      </p:pic>
      <p:pic>
        <p:nvPicPr>
          <p:cNvPr id="6" name="Picture 5">
            <a:extLst>
              <a:ext uri="{FF2B5EF4-FFF2-40B4-BE49-F238E27FC236}">
                <a16:creationId xmlns:a16="http://schemas.microsoft.com/office/drawing/2014/main" id="{A9838AD3-2F7E-4AF5-41DB-63DFD75647D2}"/>
              </a:ext>
            </a:extLst>
          </p:cNvPr>
          <p:cNvPicPr>
            <a:picLocks noChangeAspect="1"/>
          </p:cNvPicPr>
          <p:nvPr/>
        </p:nvPicPr>
        <p:blipFill rotWithShape="1">
          <a:blip r:embed="rId5"/>
          <a:srcRect t="15523"/>
          <a:stretch/>
        </p:blipFill>
        <p:spPr>
          <a:xfrm>
            <a:off x="5560826" y="2991251"/>
            <a:ext cx="2246669" cy="2530548"/>
          </a:xfrm>
          <a:prstGeom prst="rect">
            <a:avLst/>
          </a:prstGeom>
        </p:spPr>
      </p:pic>
    </p:spTree>
    <p:extLst>
      <p:ext uri="{BB962C8B-B14F-4D97-AF65-F5344CB8AC3E}">
        <p14:creationId xmlns:p14="http://schemas.microsoft.com/office/powerpoint/2010/main" val="1545213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4AC1A2-07D6-4F86-9C73-FB7865C4265B}"/>
              </a:ext>
            </a:extLst>
          </p:cNvPr>
          <p:cNvSpPr/>
          <p:nvPr/>
        </p:nvSpPr>
        <p:spPr>
          <a:xfrm>
            <a:off x="463825" y="357809"/>
            <a:ext cx="11502887" cy="584775"/>
          </a:xfrm>
          <a:prstGeom prst="rect">
            <a:avLst/>
          </a:prstGeom>
        </p:spPr>
        <p:txBody>
          <a:bodyPr wrap="square">
            <a:spAutoFit/>
          </a:bodyPr>
          <a:lstStyle/>
          <a:p>
            <a:endParaRPr lang="en-GB" sz="1600"/>
          </a:p>
          <a:p>
            <a:endParaRPr lang="en-GB" sz="1600"/>
          </a:p>
        </p:txBody>
      </p:sp>
      <p:pic>
        <p:nvPicPr>
          <p:cNvPr id="4" name="Picture 3">
            <a:extLst>
              <a:ext uri="{FF2B5EF4-FFF2-40B4-BE49-F238E27FC236}">
                <a16:creationId xmlns:a16="http://schemas.microsoft.com/office/drawing/2014/main" id="{1C66E638-8D00-4021-B57A-1427FA67A9E2}"/>
              </a:ext>
            </a:extLst>
          </p:cNvPr>
          <p:cNvPicPr>
            <a:picLocks noChangeAspect="1"/>
          </p:cNvPicPr>
          <p:nvPr/>
        </p:nvPicPr>
        <p:blipFill>
          <a:blip r:embed="rId2"/>
          <a:stretch>
            <a:fillRect/>
          </a:stretch>
        </p:blipFill>
        <p:spPr>
          <a:xfrm>
            <a:off x="9952383" y="243688"/>
            <a:ext cx="1775792" cy="1536422"/>
          </a:xfrm>
          <a:prstGeom prst="rect">
            <a:avLst/>
          </a:prstGeom>
        </p:spPr>
      </p:pic>
      <p:sp>
        <p:nvSpPr>
          <p:cNvPr id="5" name="TextBox 4">
            <a:extLst>
              <a:ext uri="{FF2B5EF4-FFF2-40B4-BE49-F238E27FC236}">
                <a16:creationId xmlns:a16="http://schemas.microsoft.com/office/drawing/2014/main" id="{10EB4D58-24C2-4FBF-AC07-04159A3F4C77}"/>
              </a:ext>
            </a:extLst>
          </p:cNvPr>
          <p:cNvSpPr txBox="1"/>
          <p:nvPr/>
        </p:nvSpPr>
        <p:spPr>
          <a:xfrm>
            <a:off x="463824" y="650196"/>
            <a:ext cx="9250021" cy="5078313"/>
          </a:xfrm>
          <a:prstGeom prst="rect">
            <a:avLst/>
          </a:prstGeom>
          <a:noFill/>
        </p:spPr>
        <p:txBody>
          <a:bodyPr wrap="square" rtlCol="0">
            <a:spAutoFit/>
          </a:bodyPr>
          <a:lstStyle/>
          <a:p>
            <a:endParaRPr lang="en-GB" b="1"/>
          </a:p>
          <a:p>
            <a:r>
              <a:rPr lang="en-GB" b="1">
                <a:latin typeface="Twinkl" pitchFamily="2" charset="0"/>
              </a:rPr>
              <a:t>School Uniform</a:t>
            </a:r>
            <a:endParaRPr lang="en-GB">
              <a:latin typeface="Twinkl" pitchFamily="2" charset="0"/>
            </a:endParaRPr>
          </a:p>
          <a:p>
            <a:endParaRPr lang="en-GB" b="1">
              <a:latin typeface="Twinkl" pitchFamily="2" charset="0"/>
            </a:endParaRPr>
          </a:p>
          <a:p>
            <a:pPr marL="285750" indent="-285750">
              <a:buFont typeface="Wingdings" panose="05000000000000000000" pitchFamily="2" charset="2"/>
              <a:buChar char="v"/>
            </a:pPr>
            <a:r>
              <a:rPr lang="en-GB">
                <a:latin typeface="Twinkl" pitchFamily="2" charset="0"/>
              </a:rPr>
              <a:t>Plain white polo shirt</a:t>
            </a:r>
          </a:p>
          <a:p>
            <a:pPr marL="285750" indent="-285750">
              <a:buFont typeface="Wingdings" panose="05000000000000000000" pitchFamily="2" charset="2"/>
              <a:buChar char="v"/>
            </a:pPr>
            <a:r>
              <a:rPr lang="en-GB">
                <a:latin typeface="Twinkl" pitchFamily="2" charset="0"/>
              </a:rPr>
              <a:t>Dark grey skirt/trousers</a:t>
            </a:r>
          </a:p>
          <a:p>
            <a:pPr marL="285750" indent="-285750">
              <a:buFont typeface="Wingdings" panose="05000000000000000000" pitchFamily="2" charset="2"/>
              <a:buChar char="v"/>
            </a:pPr>
            <a:r>
              <a:rPr lang="en-GB">
                <a:latin typeface="Twinkl" pitchFamily="2" charset="0"/>
              </a:rPr>
              <a:t>Maroon sweatshirt with school logo</a:t>
            </a:r>
          </a:p>
          <a:p>
            <a:pPr marL="285750" indent="-285750">
              <a:buFont typeface="Wingdings" panose="05000000000000000000" pitchFamily="2" charset="2"/>
              <a:buChar char="v"/>
            </a:pPr>
            <a:r>
              <a:rPr lang="en-GB">
                <a:latin typeface="Twinkl" pitchFamily="2" charset="0"/>
              </a:rPr>
              <a:t>Plain black shoes (no logos)  Velcro or pull on shoes are best for reception.</a:t>
            </a:r>
          </a:p>
          <a:p>
            <a:pPr marL="285750" indent="-285750">
              <a:buFont typeface="Wingdings" panose="05000000000000000000" pitchFamily="2" charset="2"/>
              <a:buChar char="v"/>
            </a:pPr>
            <a:endParaRPr lang="en-GB">
              <a:latin typeface="Twinkl" pitchFamily="2" charset="0"/>
            </a:endParaRPr>
          </a:p>
          <a:p>
            <a:pPr marL="285750" indent="-285750">
              <a:buFont typeface="Wingdings" panose="05000000000000000000" pitchFamily="2" charset="2"/>
              <a:buChar char="v"/>
            </a:pPr>
            <a:endParaRPr lang="en-GB">
              <a:latin typeface="Twinkl" pitchFamily="2" charset="0"/>
            </a:endParaRPr>
          </a:p>
          <a:p>
            <a:r>
              <a:rPr lang="en-GB" b="1">
                <a:latin typeface="Twinkl" pitchFamily="2" charset="0"/>
              </a:rPr>
              <a:t>PE Uniform</a:t>
            </a:r>
            <a:endParaRPr lang="en-GB">
              <a:latin typeface="Twinkl" pitchFamily="2" charset="0"/>
            </a:endParaRPr>
          </a:p>
          <a:p>
            <a:endParaRPr lang="en-GB" b="1">
              <a:latin typeface="Twinkl" pitchFamily="2" charset="0"/>
            </a:endParaRPr>
          </a:p>
          <a:p>
            <a:pPr marL="285750" indent="-285750">
              <a:buFont typeface="Wingdings" panose="05000000000000000000" pitchFamily="2" charset="2"/>
              <a:buChar char="v"/>
            </a:pPr>
            <a:r>
              <a:rPr lang="en-GB">
                <a:latin typeface="Twinkl" pitchFamily="2" charset="0"/>
              </a:rPr>
              <a:t>Plain white round necked t-shirt</a:t>
            </a:r>
          </a:p>
          <a:p>
            <a:pPr marL="285750" indent="-285750">
              <a:buFont typeface="Wingdings" panose="05000000000000000000" pitchFamily="2" charset="2"/>
              <a:buChar char="v"/>
            </a:pPr>
            <a:r>
              <a:rPr lang="en-GB">
                <a:latin typeface="Twinkl" pitchFamily="2" charset="0"/>
              </a:rPr>
              <a:t>Plain black shorts/leggings (no logos)</a:t>
            </a:r>
          </a:p>
          <a:p>
            <a:pPr marL="285750" indent="-285750">
              <a:buFont typeface="Wingdings" panose="05000000000000000000" pitchFamily="2" charset="2"/>
              <a:buChar char="v"/>
            </a:pPr>
            <a:r>
              <a:rPr lang="en-GB">
                <a:latin typeface="Twinkl" pitchFamily="2" charset="0"/>
              </a:rPr>
              <a:t>Plain black/navy sweatshirt (no logo unless wearing a school PE hooded sweatshirt)</a:t>
            </a:r>
          </a:p>
          <a:p>
            <a:pPr marL="285750" indent="-285750">
              <a:buFont typeface="Wingdings" panose="05000000000000000000" pitchFamily="2" charset="2"/>
              <a:buChar char="v"/>
            </a:pPr>
            <a:r>
              <a:rPr lang="en-GB">
                <a:latin typeface="Twinkl" pitchFamily="2" charset="0"/>
              </a:rPr>
              <a:t>Plain black/navy jogging bottoms</a:t>
            </a:r>
          </a:p>
          <a:p>
            <a:pPr marL="285750" indent="-285750">
              <a:buFont typeface="Wingdings" panose="05000000000000000000" pitchFamily="2" charset="2"/>
              <a:buChar char="v"/>
            </a:pPr>
            <a:endParaRPr lang="en-GB">
              <a:latin typeface="Twinkl" pitchFamily="2" charset="0"/>
            </a:endParaRPr>
          </a:p>
          <a:p>
            <a:r>
              <a:rPr lang="en-GB">
                <a:latin typeface="Twinkl" pitchFamily="2" charset="0"/>
              </a:rPr>
              <a:t>Jewellery is limited to one watch, plain stud earrings or sleepers.  These need to be removable for PE lessons/clubs.</a:t>
            </a:r>
          </a:p>
        </p:txBody>
      </p:sp>
    </p:spTree>
    <p:extLst>
      <p:ext uri="{BB962C8B-B14F-4D97-AF65-F5344CB8AC3E}">
        <p14:creationId xmlns:p14="http://schemas.microsoft.com/office/powerpoint/2010/main" val="3082342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4AC1A2-07D6-4F86-9C73-FB7865C4265B}"/>
              </a:ext>
            </a:extLst>
          </p:cNvPr>
          <p:cNvSpPr/>
          <p:nvPr/>
        </p:nvSpPr>
        <p:spPr>
          <a:xfrm>
            <a:off x="463825" y="357809"/>
            <a:ext cx="11502887" cy="584775"/>
          </a:xfrm>
          <a:prstGeom prst="rect">
            <a:avLst/>
          </a:prstGeom>
        </p:spPr>
        <p:txBody>
          <a:bodyPr wrap="square">
            <a:spAutoFit/>
          </a:bodyPr>
          <a:lstStyle/>
          <a:p>
            <a:endParaRPr lang="en-GB" sz="1600"/>
          </a:p>
          <a:p>
            <a:endParaRPr lang="en-GB" sz="1600"/>
          </a:p>
        </p:txBody>
      </p:sp>
      <p:pic>
        <p:nvPicPr>
          <p:cNvPr id="4" name="Picture 3">
            <a:extLst>
              <a:ext uri="{FF2B5EF4-FFF2-40B4-BE49-F238E27FC236}">
                <a16:creationId xmlns:a16="http://schemas.microsoft.com/office/drawing/2014/main" id="{1C66E638-8D00-4021-B57A-1427FA67A9E2}"/>
              </a:ext>
            </a:extLst>
          </p:cNvPr>
          <p:cNvPicPr>
            <a:picLocks noChangeAspect="1"/>
          </p:cNvPicPr>
          <p:nvPr/>
        </p:nvPicPr>
        <p:blipFill>
          <a:blip r:embed="rId2"/>
          <a:stretch>
            <a:fillRect/>
          </a:stretch>
        </p:blipFill>
        <p:spPr>
          <a:xfrm>
            <a:off x="9014953" y="517496"/>
            <a:ext cx="1775792" cy="1536422"/>
          </a:xfrm>
          <a:prstGeom prst="rect">
            <a:avLst/>
          </a:prstGeom>
        </p:spPr>
      </p:pic>
      <p:sp>
        <p:nvSpPr>
          <p:cNvPr id="3" name="TextBox 2">
            <a:extLst>
              <a:ext uri="{FF2B5EF4-FFF2-40B4-BE49-F238E27FC236}">
                <a16:creationId xmlns:a16="http://schemas.microsoft.com/office/drawing/2014/main" id="{249B4DBC-3D6B-4574-88BD-A7E0776EB0F4}"/>
              </a:ext>
            </a:extLst>
          </p:cNvPr>
          <p:cNvSpPr txBox="1"/>
          <p:nvPr/>
        </p:nvSpPr>
        <p:spPr>
          <a:xfrm>
            <a:off x="463825" y="357809"/>
            <a:ext cx="8218967" cy="5509200"/>
          </a:xfrm>
          <a:prstGeom prst="rect">
            <a:avLst/>
          </a:prstGeom>
          <a:noFill/>
        </p:spPr>
        <p:txBody>
          <a:bodyPr wrap="square" rtlCol="0">
            <a:spAutoFit/>
          </a:bodyPr>
          <a:lstStyle/>
          <a:p>
            <a:r>
              <a:rPr lang="en-GB" sz="8800">
                <a:latin typeface="Twinkl" pitchFamily="2" charset="0"/>
              </a:rPr>
              <a:t>PLEASE ENSURE ALL UNIFORM AND PE KIT ARE NAMED </a:t>
            </a:r>
          </a:p>
        </p:txBody>
      </p:sp>
    </p:spTree>
    <p:extLst>
      <p:ext uri="{BB962C8B-B14F-4D97-AF65-F5344CB8AC3E}">
        <p14:creationId xmlns:p14="http://schemas.microsoft.com/office/powerpoint/2010/main" val="2603747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4AC1A2-07D6-4F86-9C73-FB7865C4265B}"/>
              </a:ext>
            </a:extLst>
          </p:cNvPr>
          <p:cNvSpPr/>
          <p:nvPr/>
        </p:nvSpPr>
        <p:spPr>
          <a:xfrm>
            <a:off x="463825" y="357809"/>
            <a:ext cx="11502887" cy="5119350"/>
          </a:xfrm>
          <a:prstGeom prst="rect">
            <a:avLst/>
          </a:prstGeom>
        </p:spPr>
        <p:txBody>
          <a:bodyPr wrap="square">
            <a:spAutoFit/>
          </a:bodyPr>
          <a:lstStyle/>
          <a:p>
            <a:endParaRPr lang="en-GB" sz="1600"/>
          </a:p>
          <a:p>
            <a:endParaRPr lang="en-GB" sz="1600"/>
          </a:p>
          <a:p>
            <a:endParaRPr lang="en-GB" sz="1600"/>
          </a:p>
          <a:p>
            <a:r>
              <a:rPr lang="en-GB" sz="2000" b="1">
                <a:latin typeface="Twinkl" pitchFamily="2" charset="0"/>
              </a:rPr>
              <a:t>Ordering Uniform</a:t>
            </a:r>
          </a:p>
          <a:p>
            <a:endParaRPr lang="en-GB" sz="2000" b="1">
              <a:latin typeface="Twinkl" pitchFamily="2" charset="0"/>
            </a:endParaRPr>
          </a:p>
          <a:p>
            <a:endParaRPr lang="en-GB" sz="2000" b="1">
              <a:latin typeface="Twinkl" pitchFamily="2" charset="0"/>
            </a:endParaRPr>
          </a:p>
          <a:p>
            <a:endParaRPr lang="en-GB" sz="2000" b="1">
              <a:latin typeface="Twinkl" pitchFamily="2" charset="0"/>
            </a:endParaRPr>
          </a:p>
          <a:p>
            <a:endParaRPr lang="en-GB" sz="2000">
              <a:latin typeface="Twinkl" pitchFamily="2" charset="0"/>
            </a:endParaRPr>
          </a:p>
          <a:p>
            <a:pPr algn="just">
              <a:lnSpc>
                <a:spcPct val="120000"/>
              </a:lnSpc>
              <a:spcAft>
                <a:spcPts val="800"/>
              </a:spcAft>
            </a:pPr>
            <a:r>
              <a:rPr lang="en-GB" sz="2000">
                <a:effectLst/>
                <a:latin typeface="Twinkl" pitchFamily="2" charset="0"/>
                <a:ea typeface="Times New Roman" panose="02020603050405020304" pitchFamily="18" charset="0"/>
                <a:cs typeface="Times New Roman" panose="02020603050405020304" pitchFamily="18" charset="0"/>
              </a:rPr>
              <a:t>The school logo items can be ordered on-line at </a:t>
            </a:r>
            <a:r>
              <a:rPr lang="en-GB" sz="2000" u="sng">
                <a:solidFill>
                  <a:srgbClr val="0000FF"/>
                </a:solidFill>
                <a:effectLst/>
                <a:latin typeface="Twinkl" pitchFamily="2" charset="0"/>
                <a:ea typeface="Times New Roman" panose="02020603050405020304" pitchFamily="18" charset="0"/>
                <a:cs typeface="Times New Roman" panose="02020603050405020304" pitchFamily="18" charset="0"/>
                <a:hlinkClick r:id="rId2"/>
              </a:rPr>
              <a:t>www.schooluniformfactory.co.uk</a:t>
            </a:r>
            <a:r>
              <a:rPr lang="en-GB" sz="2000">
                <a:effectLst/>
                <a:latin typeface="Twinkl" pitchFamily="2" charset="0"/>
                <a:ea typeface="Times New Roman" panose="02020603050405020304" pitchFamily="18" charset="0"/>
                <a:cs typeface="Times New Roman" panose="02020603050405020304" pitchFamily="18" charset="0"/>
              </a:rPr>
              <a:t>.  Please click on Ludlow Primary School on the left hand side to see the range of items available.  You will need a </a:t>
            </a:r>
            <a:r>
              <a:rPr lang="en-GB" sz="2000" err="1">
                <a:effectLst/>
                <a:latin typeface="Twinkl" pitchFamily="2" charset="0"/>
                <a:ea typeface="Times New Roman" panose="02020603050405020304" pitchFamily="18" charset="0"/>
                <a:cs typeface="Times New Roman" panose="02020603050405020304" pitchFamily="18" charset="0"/>
              </a:rPr>
              <a:t>paypoint</a:t>
            </a:r>
            <a:r>
              <a:rPr lang="en-GB" sz="2000">
                <a:effectLst/>
                <a:latin typeface="Twinkl" pitchFamily="2" charset="0"/>
                <a:ea typeface="Times New Roman" panose="02020603050405020304" pitchFamily="18" charset="0"/>
                <a:cs typeface="Times New Roman" panose="02020603050405020304" pitchFamily="18" charset="0"/>
              </a:rPr>
              <a:t> account or to pay with a credit/debit card, please telephone 01746 761701.  All orders can be delivered to school free of charge or to a home address for extra postage.  </a:t>
            </a:r>
          </a:p>
          <a:p>
            <a:endParaRPr lang="en-GB" sz="2000">
              <a:latin typeface="Twinkl" pitchFamily="2" charset="0"/>
            </a:endParaRPr>
          </a:p>
          <a:p>
            <a:endParaRPr lang="en-GB" sz="2000">
              <a:latin typeface="Twinkl" pitchFamily="2" charset="0"/>
            </a:endParaRPr>
          </a:p>
          <a:p>
            <a:r>
              <a:rPr lang="en-GB" sz="2000">
                <a:latin typeface="Twinkl" pitchFamily="2" charset="0"/>
              </a:rPr>
              <a:t>Please put your child’s name in all their clothing so it can be easily identified</a:t>
            </a:r>
          </a:p>
          <a:p>
            <a:endParaRPr lang="en-GB" sz="1600"/>
          </a:p>
        </p:txBody>
      </p:sp>
      <p:pic>
        <p:nvPicPr>
          <p:cNvPr id="4" name="Picture 3">
            <a:extLst>
              <a:ext uri="{FF2B5EF4-FFF2-40B4-BE49-F238E27FC236}">
                <a16:creationId xmlns:a16="http://schemas.microsoft.com/office/drawing/2014/main" id="{1C66E638-8D00-4021-B57A-1427FA67A9E2}"/>
              </a:ext>
            </a:extLst>
          </p:cNvPr>
          <p:cNvPicPr>
            <a:picLocks noChangeAspect="1"/>
          </p:cNvPicPr>
          <p:nvPr/>
        </p:nvPicPr>
        <p:blipFill>
          <a:blip r:embed="rId3"/>
          <a:stretch>
            <a:fillRect/>
          </a:stretch>
        </p:blipFill>
        <p:spPr>
          <a:xfrm>
            <a:off x="9952383" y="243688"/>
            <a:ext cx="1775792" cy="1536422"/>
          </a:xfrm>
          <a:prstGeom prst="rect">
            <a:avLst/>
          </a:prstGeom>
        </p:spPr>
      </p:pic>
    </p:spTree>
    <p:extLst>
      <p:ext uri="{BB962C8B-B14F-4D97-AF65-F5344CB8AC3E}">
        <p14:creationId xmlns:p14="http://schemas.microsoft.com/office/powerpoint/2010/main" val="2936152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90281E-399F-4567-B3E6-3CB0D0AF853C}"/>
              </a:ext>
            </a:extLst>
          </p:cNvPr>
          <p:cNvSpPr/>
          <p:nvPr/>
        </p:nvSpPr>
        <p:spPr>
          <a:xfrm>
            <a:off x="755373" y="543339"/>
            <a:ext cx="10442713" cy="4247317"/>
          </a:xfrm>
          <a:prstGeom prst="rect">
            <a:avLst/>
          </a:prstGeom>
        </p:spPr>
        <p:txBody>
          <a:bodyPr wrap="square">
            <a:spAutoFit/>
          </a:bodyPr>
          <a:lstStyle/>
          <a:p>
            <a:r>
              <a:rPr lang="en-GB" b="1">
                <a:latin typeface="Twinkl" pitchFamily="2" charset="0"/>
              </a:rPr>
              <a:t>Snack</a:t>
            </a:r>
          </a:p>
          <a:p>
            <a:endParaRPr lang="en-GB">
              <a:latin typeface="Twinkl" pitchFamily="2" charset="0"/>
            </a:endParaRPr>
          </a:p>
          <a:p>
            <a:r>
              <a:rPr lang="en-GB">
                <a:latin typeface="Twinkl" pitchFamily="2" charset="0"/>
              </a:rPr>
              <a:t>The children are offered a healthy snack during the morning session.</a:t>
            </a:r>
          </a:p>
          <a:p>
            <a:endParaRPr lang="en-GB">
              <a:latin typeface="Twinkl" pitchFamily="2" charset="0"/>
            </a:endParaRPr>
          </a:p>
          <a:p>
            <a:r>
              <a:rPr lang="en-GB">
                <a:latin typeface="Twinkl" pitchFamily="2" charset="0"/>
              </a:rPr>
              <a:t>We are a healthy eating school committed to encouraging our pupils to adopt a healthy lifestyle.  As part of this we encourage pupils to bring in a piece of fresh fruit and offer a short break for them to eat this each morning.  Please do not send in cereal bars or other processed foods. </a:t>
            </a:r>
          </a:p>
          <a:p>
            <a:endParaRPr lang="en-GB">
              <a:latin typeface="Twinkl" pitchFamily="2" charset="0"/>
            </a:endParaRPr>
          </a:p>
          <a:p>
            <a:r>
              <a:rPr lang="en-GB">
                <a:latin typeface="Twinkl" pitchFamily="2" charset="0"/>
              </a:rPr>
              <a:t>In Key Stage 1, children are provided with fresh fruit free of charge under the government funded School Fruit and Vegetable Scheme. </a:t>
            </a:r>
          </a:p>
          <a:p>
            <a:endParaRPr lang="en-GB">
              <a:latin typeface="Twinkl" pitchFamily="2" charset="0"/>
            </a:endParaRPr>
          </a:p>
          <a:p>
            <a:r>
              <a:rPr lang="en-GB" b="1">
                <a:latin typeface="Twinkl" pitchFamily="2" charset="0"/>
              </a:rPr>
              <a:t>Drinks</a:t>
            </a:r>
          </a:p>
          <a:p>
            <a:endParaRPr lang="en-GB">
              <a:latin typeface="Twinkl" pitchFamily="2" charset="0"/>
            </a:endParaRPr>
          </a:p>
          <a:p>
            <a:r>
              <a:rPr lang="en-GB">
                <a:latin typeface="Twinkl" pitchFamily="2" charset="0"/>
              </a:rPr>
              <a:t>Your child should bring their own water in their own named drinks bottle daily.  </a:t>
            </a:r>
          </a:p>
          <a:p>
            <a:r>
              <a:rPr lang="en-GB">
                <a:latin typeface="Twinkl" pitchFamily="2" charset="0"/>
              </a:rPr>
              <a:t>Children have access to water throughout the day and we encourage them to drink regularly.  </a:t>
            </a:r>
          </a:p>
        </p:txBody>
      </p:sp>
      <p:pic>
        <p:nvPicPr>
          <p:cNvPr id="2" name="Picture 1">
            <a:extLst>
              <a:ext uri="{FF2B5EF4-FFF2-40B4-BE49-F238E27FC236}">
                <a16:creationId xmlns:a16="http://schemas.microsoft.com/office/drawing/2014/main" id="{1284763B-95DF-4D27-B249-90FC6211C565}"/>
              </a:ext>
            </a:extLst>
          </p:cNvPr>
          <p:cNvPicPr>
            <a:picLocks noChangeAspect="1"/>
          </p:cNvPicPr>
          <p:nvPr/>
        </p:nvPicPr>
        <p:blipFill>
          <a:blip r:embed="rId2"/>
          <a:stretch>
            <a:fillRect/>
          </a:stretch>
        </p:blipFill>
        <p:spPr>
          <a:xfrm>
            <a:off x="4609891" y="4790656"/>
            <a:ext cx="2733675" cy="1676400"/>
          </a:xfrm>
          <a:prstGeom prst="rect">
            <a:avLst/>
          </a:prstGeom>
        </p:spPr>
      </p:pic>
    </p:spTree>
    <p:extLst>
      <p:ext uri="{BB962C8B-B14F-4D97-AF65-F5344CB8AC3E}">
        <p14:creationId xmlns:p14="http://schemas.microsoft.com/office/powerpoint/2010/main" val="989834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90281E-399F-4567-B3E6-3CB0D0AF853C}"/>
              </a:ext>
            </a:extLst>
          </p:cNvPr>
          <p:cNvSpPr/>
          <p:nvPr/>
        </p:nvSpPr>
        <p:spPr>
          <a:xfrm>
            <a:off x="649355" y="181957"/>
            <a:ext cx="10442713" cy="5139869"/>
          </a:xfrm>
          <a:prstGeom prst="rect">
            <a:avLst/>
          </a:prstGeom>
        </p:spPr>
        <p:txBody>
          <a:bodyPr wrap="square">
            <a:spAutoFit/>
          </a:bodyPr>
          <a:lstStyle/>
          <a:p>
            <a:r>
              <a:rPr lang="en-GB" sz="2400" b="1">
                <a:latin typeface="Twinkl" pitchFamily="2" charset="0"/>
              </a:rPr>
              <a:t>Lunch</a:t>
            </a:r>
          </a:p>
          <a:p>
            <a:endParaRPr lang="en-GB" sz="2400">
              <a:latin typeface="Twinkl" pitchFamily="2" charset="0"/>
            </a:endParaRPr>
          </a:p>
          <a:p>
            <a:r>
              <a:rPr lang="en-GB" sz="2400">
                <a:latin typeface="Twinkl" pitchFamily="2" charset="0"/>
              </a:rPr>
              <a:t>Class Reception go for lunch at 11.45am and eat in the hall.  They then get the chance to go outdoors on to the main playground. </a:t>
            </a:r>
          </a:p>
          <a:p>
            <a:endParaRPr lang="en-GB" sz="2400">
              <a:latin typeface="Twinkl" pitchFamily="2" charset="0"/>
            </a:endParaRPr>
          </a:p>
          <a:p>
            <a:r>
              <a:rPr lang="en-GB" sz="2400" b="1">
                <a:latin typeface="Twinkl" pitchFamily="2" charset="0"/>
              </a:rPr>
              <a:t>School Meals</a:t>
            </a:r>
          </a:p>
          <a:p>
            <a:endParaRPr lang="en-GB" sz="2400">
              <a:latin typeface="Twinkl" pitchFamily="2" charset="0"/>
            </a:endParaRPr>
          </a:p>
          <a:p>
            <a:r>
              <a:rPr lang="en-GB" sz="2400">
                <a:latin typeface="Twinkl" pitchFamily="2" charset="0"/>
              </a:rPr>
              <a:t>All of our school meals are freshly cooked in school at our </a:t>
            </a:r>
            <a:r>
              <a:rPr lang="en-GB" sz="2400" err="1">
                <a:latin typeface="Twinkl" pitchFamily="2" charset="0"/>
              </a:rPr>
              <a:t>Clee</a:t>
            </a:r>
            <a:r>
              <a:rPr lang="en-GB" sz="2400">
                <a:latin typeface="Twinkl" pitchFamily="2" charset="0"/>
              </a:rPr>
              <a:t> View site kitchen, using local suppliers where possible and following healthy living guidelines. </a:t>
            </a:r>
            <a:r>
              <a:rPr lang="en-GB" sz="2400" b="1" i="1">
                <a:latin typeface="Twinkl" pitchFamily="2" charset="0"/>
              </a:rPr>
              <a:t>All children in reception and key stage 1 classes have a school meal provided.</a:t>
            </a:r>
          </a:p>
          <a:p>
            <a:endParaRPr lang="en-GB" sz="2400">
              <a:latin typeface="Twinkl" pitchFamily="2" charset="0"/>
            </a:endParaRPr>
          </a:p>
          <a:p>
            <a:r>
              <a:rPr lang="en-GB" sz="2400">
                <a:latin typeface="Twinkl" pitchFamily="2" charset="0"/>
              </a:rPr>
              <a:t>You can view our current menu by clicking on the link on the website.</a:t>
            </a:r>
          </a:p>
          <a:p>
            <a:endParaRPr lang="en-GB" sz="1600" b="1"/>
          </a:p>
        </p:txBody>
      </p:sp>
    </p:spTree>
    <p:extLst>
      <p:ext uri="{BB962C8B-B14F-4D97-AF65-F5344CB8AC3E}">
        <p14:creationId xmlns:p14="http://schemas.microsoft.com/office/powerpoint/2010/main" val="1586989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B4380-727B-4D0C-9704-D3E717C100EE}"/>
              </a:ext>
            </a:extLst>
          </p:cNvPr>
          <p:cNvPicPr>
            <a:picLocks noChangeAspect="1"/>
          </p:cNvPicPr>
          <p:nvPr/>
        </p:nvPicPr>
        <p:blipFill>
          <a:blip r:embed="rId2"/>
          <a:stretch>
            <a:fillRect/>
          </a:stretch>
        </p:blipFill>
        <p:spPr>
          <a:xfrm>
            <a:off x="3335241" y="2980481"/>
            <a:ext cx="4905934" cy="3679451"/>
          </a:xfrm>
          <a:prstGeom prst="rect">
            <a:avLst/>
          </a:prstGeom>
        </p:spPr>
      </p:pic>
      <p:pic>
        <p:nvPicPr>
          <p:cNvPr id="5" name="Picture 4">
            <a:extLst>
              <a:ext uri="{FF2B5EF4-FFF2-40B4-BE49-F238E27FC236}">
                <a16:creationId xmlns:a16="http://schemas.microsoft.com/office/drawing/2014/main" id="{B9CF5130-FEC8-46A7-870C-78A7BCB382F3}"/>
              </a:ext>
            </a:extLst>
          </p:cNvPr>
          <p:cNvPicPr>
            <a:picLocks noChangeAspect="1"/>
          </p:cNvPicPr>
          <p:nvPr/>
        </p:nvPicPr>
        <p:blipFill>
          <a:blip r:embed="rId3"/>
          <a:stretch>
            <a:fillRect/>
          </a:stretch>
        </p:blipFill>
        <p:spPr>
          <a:xfrm>
            <a:off x="0" y="198068"/>
            <a:ext cx="12192000" cy="2861804"/>
          </a:xfrm>
          <a:prstGeom prst="rect">
            <a:avLst/>
          </a:prstGeom>
        </p:spPr>
      </p:pic>
    </p:spTree>
    <p:extLst>
      <p:ext uri="{BB962C8B-B14F-4D97-AF65-F5344CB8AC3E}">
        <p14:creationId xmlns:p14="http://schemas.microsoft.com/office/powerpoint/2010/main" val="2608256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4c4f842-c303-45a8-b395-18964bbf70fa">
      <Terms xmlns="http://schemas.microsoft.com/office/infopath/2007/PartnerControls"/>
    </lcf76f155ced4ddcb4097134ff3c332f>
    <TaxCatchAll xmlns="3c6552ff-e203-492b-9a4a-86c2b1ce869f" xsi:nil="true"/>
    <SharedWithUsers xmlns="2f48f5ac-cfd4-4d63-b259-9afc2ff36b60">
      <UserInfo>
        <DisplayName>Preece, Thea</DisplayName>
        <AccountId>289</AccountId>
        <AccountType/>
      </UserInfo>
      <UserInfo>
        <DisplayName>Mather, Kate</DisplayName>
        <AccountId>32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69D797A30FE8A44A539DBB6BD666F35" ma:contentTypeVersion="" ma:contentTypeDescription="Create a new document." ma:contentTypeScope="" ma:versionID="280c20e1c59d786e5d301d3fd5f617cc">
  <xsd:schema xmlns:xsd="http://www.w3.org/2001/XMLSchema" xmlns:xs="http://www.w3.org/2001/XMLSchema" xmlns:p="http://schemas.microsoft.com/office/2006/metadata/properties" xmlns:ns2="04c4f842-c303-45a8-b395-18964bbf70fa" xmlns:ns3="2f48f5ac-cfd4-4d63-b259-9afc2ff36b60" xmlns:ns4="3c6552ff-e203-492b-9a4a-86c2b1ce869f" targetNamespace="http://schemas.microsoft.com/office/2006/metadata/properties" ma:root="true" ma:fieldsID="96be897e991712e3c417a76a99f31fc3" ns2:_="" ns3:_="" ns4:_="">
    <xsd:import namespace="04c4f842-c303-45a8-b395-18964bbf70fa"/>
    <xsd:import namespace="2f48f5ac-cfd4-4d63-b259-9afc2ff36b60"/>
    <xsd:import namespace="3c6552ff-e203-492b-9a4a-86c2b1ce869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c4f842-c303-45a8-b395-18964bbf7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c470fb7-5308-496a-a12b-188b66d4a6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f48f5ac-cfd4-4d63-b259-9afc2ff36b6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c6552ff-e203-492b-9a4a-86c2b1ce869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0F8DD50-AA0A-4E6D-BEB5-351BCB882CC7}" ma:internalName="TaxCatchAll" ma:showField="CatchAllData" ma:web="{2f48f5ac-cfd4-4d63-b259-9afc2ff36b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5D7F-4D6D-4C63-8A14-3D19F3CE81E8}">
  <ds:schemaRefs>
    <ds:schemaRef ds:uri="04c4f842-c303-45a8-b395-18964bbf70fa"/>
    <ds:schemaRef ds:uri="2f48f5ac-cfd4-4d63-b259-9afc2ff36b60"/>
    <ds:schemaRef ds:uri="3c6552ff-e203-492b-9a4a-86c2b1ce869f"/>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64AA33C6-5115-4002-81D7-1913605132CE}">
  <ds:schemaRefs>
    <ds:schemaRef ds:uri="http://schemas.microsoft.com/sharepoint/v3/contenttype/forms"/>
  </ds:schemaRefs>
</ds:datastoreItem>
</file>

<file path=customXml/itemProps3.xml><?xml version="1.0" encoding="utf-8"?>
<ds:datastoreItem xmlns:ds="http://schemas.openxmlformats.org/officeDocument/2006/customXml" ds:itemID="{67A03655-CBD9-4F50-B91C-33CDFA6FB940}">
  <ds:schemaRefs>
    <ds:schemaRef ds:uri="04c4f842-c303-45a8-b395-18964bbf70fa"/>
    <ds:schemaRef ds:uri="2f48f5ac-cfd4-4d63-b259-9afc2ff36b60"/>
    <ds:schemaRef ds:uri="3c6552ff-e203-492b-9a4a-86c2b1ce869f"/>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0</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 the Teachers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Preece</dc:creator>
  <cp:revision>3</cp:revision>
  <dcterms:created xsi:type="dcterms:W3CDTF">2020-06-27T17:34:50Z</dcterms:created>
  <dcterms:modified xsi:type="dcterms:W3CDTF">2023-05-22T13:17:10Z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0x010100369D797A30FE8A44A539DBB6BD666F35</vt:lpwstr>
  </property>
  <property fmtid="{D5CDD505-2E9C-101B-9397-08002B2CF9AE}" pid="3" name="MediaServiceImageTags">
    <vt:lpwstr/>
  </property>
</Properties>
</file>