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81B2-1A79-42A2-80B2-879B00024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56B23-9716-4AA8-91BD-9AB6B5FA8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DD4B3-4A8F-4070-9798-9A8BBA2E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A51E-C7EE-4E1C-8078-CCACC668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16C50-565C-485E-A67A-CCEC2867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0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91B2-C546-457E-B20C-C5525DAB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82035-29C6-418B-8814-06B15F868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0FA1-C122-4D02-AE0B-7DD20EFF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7CFD6-2BDA-4EF1-B896-D0BBD1CF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95971-5F2E-4E8C-B404-A61C455B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8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C5395D-A11D-45B1-ACEC-6A27586FC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6FCE5-6CC5-4230-A1D2-4861951A8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FB440-55CA-46F3-A62D-717F3D03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71813-7CF9-4792-9A0D-7C8EB9E9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32E8A-F583-4451-A26A-D9BA60ED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4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6C71-066E-4961-9B90-01081428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9891D-E6AB-41FB-8BC0-40B0E6FD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14DD-E17F-4E59-BD6F-725411CD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D3F34-9936-4C5B-899E-9EECAE76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58BDA-E010-494B-8BDD-AF428E3F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AF70-67DB-4099-B938-81DCDC0E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52C93-F86F-40C7-BC44-052493A9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E5C71-61DD-4F6A-B461-8D94A269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FC24A-9479-47EB-96A6-FD70CEF4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1D0E-2614-4178-8F58-7AD9DF82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E498-6DA6-4566-A890-96CEA66F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2A2E-3FE0-4919-B59E-08FC0420F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566A8-6E6D-4EB1-8446-F291C728F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8EC3C-BC81-4567-9E31-0B2546F7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B0E67-FA4A-4F4C-AF90-6588309F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C0616-E660-4C26-ABE4-BC13A41B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0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18AD-433F-4072-A74E-E05075DA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85634-562F-4944-8D9C-00B25A707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83B42-6CAB-41F2-9888-E9FD2666C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C95EB-A314-44FE-B378-D68AE3346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0917C-E7B4-473C-954C-42DC92B8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D7051-46CE-4C7C-BA88-2EBAF29C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19F05-370C-445A-830E-6E6A2868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EC050-3883-4095-90F3-ECE8D567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8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58E8-2053-4E89-A917-0ED9EF40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7D42C-3ECC-4833-9563-32DF5DF1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C39F-6544-4EA8-B85E-02B60856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58295-EB30-4C62-9034-2A868282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A33D3-A77C-467F-99F4-09F0616E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616CF-48CC-41AD-AC28-746030EB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D12EC-5102-4698-90AF-6ABAE6C5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250F-1F18-4783-8168-AD5B0670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EE120-C8A8-49F5-A400-FF79DF4C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B1159-D48C-43A0-B2C5-D1F913317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D4EEA-47A0-494D-ADC1-C4B5157C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4BBC7-672E-4511-AE30-98DF0EF8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A16CB-ABEB-4141-925A-B3C237A8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62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6730-0762-4231-8A6E-0D955AB9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C515F-E2F8-40CE-9A05-A721D49AA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183A2-AC73-48BB-B54B-0EAA5BF2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6A906-B3E0-4E63-A343-FFE56EA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4C1BE-52FA-40B9-996A-DC59CF32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02305-648B-410B-88B3-38283328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9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34261-7295-45A7-9611-CE9AD078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708A0-CB9B-4109-AF83-86989F82E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A429-0FB9-4DE7-9C71-10B8A2A9A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BC2B-3220-4061-9501-02BA49E3CF97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B3A85-0A7B-4488-8CB7-E62B85153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1967-28D6-4B15-B771-B242B290C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9814-BD93-4300-957D-43646CB77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4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DB4495-AD20-494E-A17D-C55857438FF9}"/>
              </a:ext>
            </a:extLst>
          </p:cNvPr>
          <p:cNvSpPr txBox="1"/>
          <p:nvPr/>
        </p:nvSpPr>
        <p:spPr>
          <a:xfrm>
            <a:off x="2551814" y="2498652"/>
            <a:ext cx="64365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>
                <a:solidFill>
                  <a:srgbClr val="0070C0"/>
                </a:solidFill>
              </a:rPr>
              <a:t>Recap Equivalent Fractions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E504D-8AB9-4D3E-AA93-7F9CCB07DCF9}"/>
              </a:ext>
            </a:extLst>
          </p:cNvPr>
          <p:cNvSpPr txBox="1"/>
          <p:nvPr/>
        </p:nvSpPr>
        <p:spPr>
          <a:xfrm>
            <a:off x="10348759" y="88606"/>
            <a:ext cx="16113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u="sng" dirty="0">
                <a:solidFill>
                  <a:srgbClr val="0070C0"/>
                </a:solidFill>
              </a:rPr>
              <a:t>4.3.21</a:t>
            </a:r>
          </a:p>
        </p:txBody>
      </p:sp>
    </p:spTree>
    <p:extLst>
      <p:ext uri="{BB962C8B-B14F-4D97-AF65-F5344CB8AC3E}">
        <p14:creationId xmlns:p14="http://schemas.microsoft.com/office/powerpoint/2010/main" val="4028093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F4AF39-C7A6-4A90-8855-E2F343D80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642" y="898251"/>
            <a:ext cx="8900715" cy="506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5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A9EFE-E4EE-48F4-ADE4-26AEB4619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086" y="888899"/>
            <a:ext cx="9041827" cy="50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30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283937-AD6D-4EDA-889E-8BD00E51B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90" y="1152231"/>
            <a:ext cx="7938619" cy="455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FCB797-879B-4EDA-80EC-7EF2159B3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075" y="861308"/>
            <a:ext cx="9361850" cy="513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1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650288-AE99-41C6-8965-2D9CEAA19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08" y="1569329"/>
            <a:ext cx="8673384" cy="371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6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AEA342-B691-4311-9B64-5B2204B29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17" y="1570603"/>
            <a:ext cx="8848765" cy="371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7641FF-DB9D-4EF4-8778-BE8ED1289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38" y="1147358"/>
            <a:ext cx="8582323" cy="456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8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15A371-6522-4531-ABC2-F1EE7BFA6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315" y="593543"/>
            <a:ext cx="9501370" cy="567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52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F76E8C-E799-4470-9AB3-1739D06C9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81" y="570138"/>
            <a:ext cx="10289438" cy="571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64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AC01A9-597D-4F02-B29F-662A0C2EF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43" y="414571"/>
            <a:ext cx="10880713" cy="602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8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0A8A92-2A20-4DF6-B893-60660DA75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821" y="271903"/>
            <a:ext cx="8512358" cy="631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3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1A6C63-12AE-4EE6-B677-3DF4A8FED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412" y="694656"/>
            <a:ext cx="7963176" cy="546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2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479903-BA2D-417A-B791-6FD56B772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782" y="657109"/>
            <a:ext cx="8140436" cy="554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8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91057D-AD9B-473F-974B-78C3B28AF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583" y="568099"/>
            <a:ext cx="8302833" cy="572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6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66664F-5D81-47A5-B20A-D1F534B70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161" y="770195"/>
            <a:ext cx="7721678" cy="531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8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C789AB-B641-4025-A452-55AE92B92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727" y="622661"/>
            <a:ext cx="7760546" cy="561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EB5F6B-E84B-4867-974B-3D848EAF9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56" y="748481"/>
            <a:ext cx="8826288" cy="5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4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B89013-5683-443F-9F1A-9D720B28E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810" y="751733"/>
            <a:ext cx="8416380" cy="53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</Words>
  <Application>Microsoft Office PowerPoint</Application>
  <PresentationFormat>Widescreen</PresentationFormat>
  <Paragraphs>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3</cp:revision>
  <dcterms:created xsi:type="dcterms:W3CDTF">2021-03-04T13:13:57Z</dcterms:created>
  <dcterms:modified xsi:type="dcterms:W3CDTF">2021-03-04T15:30:21Z</dcterms:modified>
</cp:coreProperties>
</file>