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A773E-B9A7-44A7-9050-909D0F7CF3CE}" v="1" dt="2021-03-04T08:47:47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nport, Sophie" userId="0b384821-e972-4b2e-9ca4-7cd8f722f965" providerId="ADAL" clId="{64EA773E-B9A7-44A7-9050-909D0F7CF3CE}"/>
    <pc:docChg chg="addSld modSld">
      <pc:chgData name="Davenport, Sophie" userId="0b384821-e972-4b2e-9ca4-7cd8f722f965" providerId="ADAL" clId="{64EA773E-B9A7-44A7-9050-909D0F7CF3CE}" dt="2021-03-04T08:47:52.524" v="3" actId="14100"/>
      <pc:docMkLst>
        <pc:docMk/>
      </pc:docMkLst>
      <pc:sldChg chg="addSp delSp modSp new mod">
        <pc:chgData name="Davenport, Sophie" userId="0b384821-e972-4b2e-9ca4-7cd8f722f965" providerId="ADAL" clId="{64EA773E-B9A7-44A7-9050-909D0F7CF3CE}" dt="2021-03-04T08:47:52.524" v="3" actId="14100"/>
        <pc:sldMkLst>
          <pc:docMk/>
          <pc:sldMk cId="2790020046" sldId="268"/>
        </pc:sldMkLst>
        <pc:spChg chg="del">
          <ac:chgData name="Davenport, Sophie" userId="0b384821-e972-4b2e-9ca4-7cd8f722f965" providerId="ADAL" clId="{64EA773E-B9A7-44A7-9050-909D0F7CF3CE}" dt="2021-03-04T08:47:47.088" v="1"/>
          <ac:spMkLst>
            <pc:docMk/>
            <pc:sldMk cId="2790020046" sldId="268"/>
            <ac:spMk id="3" creationId="{62D2F94C-4B5C-42FF-A54A-46E5A8A86CAE}"/>
          </ac:spMkLst>
        </pc:spChg>
        <pc:picChg chg="add mod">
          <ac:chgData name="Davenport, Sophie" userId="0b384821-e972-4b2e-9ca4-7cd8f722f965" providerId="ADAL" clId="{64EA773E-B9A7-44A7-9050-909D0F7CF3CE}" dt="2021-03-04T08:47:52.524" v="3" actId="14100"/>
          <ac:picMkLst>
            <pc:docMk/>
            <pc:sldMk cId="2790020046" sldId="268"/>
            <ac:picMk id="4" creationId="{CE46E622-0DAE-4117-8670-59B34ACCE8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EDDA-A20A-4470-97C4-17294E0A7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09A6E-6CB6-4B1E-9689-F528F51A3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F64B2-B1F8-47BD-AB01-E035B6B2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152CE-908C-4020-9FB1-7E357681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C2B-2FCA-42B9-BD8B-9B91019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8461-EF76-4A61-9F43-3C483B16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AC09E-8DD3-41F1-A267-8979DCDF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E443-E7C7-4EBA-A9AC-44692E2C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869-7E54-45DA-9A41-33D02DED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7FC5-B610-4418-AFB3-7E6144B2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FDCED-DDB9-48B2-91CE-07639AE91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BBF23-9406-4C1C-B49F-17D9B8277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8913-793D-4E69-92CC-97FD32CD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B285B-E270-4F04-8D06-A5F469CF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A5B2-EAA3-4972-B196-56B482FA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FADC-D956-4AB5-B1D1-87D5D4E7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9324-AA8A-4B5A-A535-5B434C7A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D7350-7FA4-4967-B1B9-9BBED512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AB024-95D0-46BE-802F-8C579AC6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D9E4-680C-4A2B-9DF3-8F1485B9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0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9977-062F-4993-956D-93447DB6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80FC-D43E-4398-941C-F0CAD82C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924-B385-425D-8850-A8A2BAD2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0805-FCAC-4024-A76B-F2C71744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8765-963F-4F19-9682-2797B137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E090-0233-4F47-9052-927B92B8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550E-67D3-40A7-A146-82DFFA0E6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DDCB2-632E-4D2B-B40B-26271B6C9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ECBE2-C9C0-411E-A099-EC399D31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CB73B-26CE-454A-9729-ADA571E1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9B503-70CF-4A0B-9193-55F2CFA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E5DE-8199-4B73-9746-7B19AB1F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53A6-6220-4198-9F2C-F6E759AA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C9EAB-9E47-4545-8C2F-F5C8022E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4BEB8-F31C-45E2-8657-264F2CDA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76028-867A-44F7-A6E2-5314DCC38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21B42-C0FE-4321-9F03-2A251B94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A659-D149-4976-A939-4FB8F62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AAFC3-D644-4E3E-8A2B-423F336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3B64-1900-4414-8E08-9A4D9D40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78A6-398B-4A1E-98FD-2F6DF65A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CEC07-1186-4503-A1D6-F2A9145D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EB9D9-F6EB-4F3C-9DE5-9B460291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5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D9B4-0E30-4454-B230-22C5C112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5CCC3-C1E2-4563-9A5C-5D2DF6A0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29EF-C4D1-4FBC-8632-D10F28A4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0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C0F4-257A-4379-A99F-5873FB2F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571C-C168-45B8-B5B8-320723CA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889DF-0B5C-4883-89B8-4A303AF8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F859F-BA1C-4F12-9F71-19C3A8CD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47EE4-FD5D-4D3E-8CD5-752AF30A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7C644-BF84-40CB-A524-2455EEF8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2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9D8-70BE-419D-9A3A-8E1A2FA4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1AEEC-AD48-4C51-B2A5-278F88724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220C-0379-4115-8535-F5669F1A0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9D852-A282-4139-AEE2-3D596B0D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C11B6-3E42-43CC-82F0-E0B0D985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3052-FFD8-4AE8-B0D4-EFF0A421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2469-0AFB-46C4-9E34-E31F28E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4534D-B0B8-4EE8-AD5F-D62EC0E00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526E-42BD-48A9-BC4F-5F1B18AF2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0198-28C6-4812-B965-A89283ED26C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B612-AAE9-4F0E-8C14-799CCD7EC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5D8E8-6FD0-48A9-8EE8-7A4558555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200A-B226-424F-A29B-017A93DF6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C4035474-071C-432E-AFBE-56092516D8B8-L0-00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1173-23DA-43B8-BE94-1670608D52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27FA5-8B4A-424D-97EF-0B7F9D7CF5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DD31-0796-483F-865E-542F29DB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795234"/>
            <a:ext cx="8992855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3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5AB-498F-4411-A303-F8882E19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46E622-0DAE-4117-8670-59B34ACCE8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7936" r="10490" b="12031"/>
          <a:stretch>
            <a:fillRect/>
          </a:stretch>
        </p:blipFill>
        <p:spPr bwMode="auto">
          <a:xfrm rot="5400000">
            <a:off x="1574713" y="727221"/>
            <a:ext cx="5732015" cy="5392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02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5B9F-CFCF-47C0-9E13-D5F3BBE9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284A-E36A-4A04-8130-5ACD689F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38ECF-DB01-45CF-BE3B-44724912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14" y="0"/>
            <a:ext cx="337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B4B-F92F-4609-8E00-886D2CBD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819300-B239-44D9-A948-6C5C9F78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935" y="232283"/>
            <a:ext cx="9984129" cy="6393433"/>
          </a:xfrm>
        </p:spPr>
      </p:pic>
    </p:spTree>
    <p:extLst>
      <p:ext uri="{BB962C8B-B14F-4D97-AF65-F5344CB8AC3E}">
        <p14:creationId xmlns:p14="http://schemas.microsoft.com/office/powerpoint/2010/main" val="223678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F8ED-FD07-4A74-8BD2-E527CFDA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150CB-B9F1-4909-B84A-EF9F02D04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123" y="893741"/>
            <a:ext cx="8345065" cy="4201111"/>
          </a:xfrm>
        </p:spPr>
      </p:pic>
    </p:spTree>
    <p:extLst>
      <p:ext uri="{BB962C8B-B14F-4D97-AF65-F5344CB8AC3E}">
        <p14:creationId xmlns:p14="http://schemas.microsoft.com/office/powerpoint/2010/main" val="173951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11C5-3C30-41EC-9ECB-141F33C1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AE8714-8C90-41E4-8867-7320361E1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7" y="812669"/>
            <a:ext cx="9097645" cy="4039164"/>
          </a:xfrm>
        </p:spPr>
      </p:pic>
    </p:spTree>
    <p:extLst>
      <p:ext uri="{BB962C8B-B14F-4D97-AF65-F5344CB8AC3E}">
        <p14:creationId xmlns:p14="http://schemas.microsoft.com/office/powerpoint/2010/main" val="4122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B6C8-FCC1-4917-8D90-E4D7445F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55F738-E030-4465-ACC1-B6FFD7101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370" y="1019225"/>
            <a:ext cx="9110318" cy="4351338"/>
          </a:xfrm>
        </p:spPr>
      </p:pic>
    </p:spTree>
    <p:extLst>
      <p:ext uri="{BB962C8B-B14F-4D97-AF65-F5344CB8AC3E}">
        <p14:creationId xmlns:p14="http://schemas.microsoft.com/office/powerpoint/2010/main" val="329752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A280-EF07-4C7C-AB5B-310F929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FCD3A-C12A-4044-8C2D-4B4849CBA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11" y="1027906"/>
            <a:ext cx="6653189" cy="4351338"/>
          </a:xfrm>
        </p:spPr>
      </p:pic>
    </p:spTree>
    <p:extLst>
      <p:ext uri="{BB962C8B-B14F-4D97-AF65-F5344CB8AC3E}">
        <p14:creationId xmlns:p14="http://schemas.microsoft.com/office/powerpoint/2010/main" val="338806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454E-52FE-4955-9949-C91A68C1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70F32-AB90-4019-B59B-0A1B18946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98" y="461524"/>
            <a:ext cx="7936783" cy="5934952"/>
          </a:xfrm>
        </p:spPr>
      </p:pic>
    </p:spTree>
    <p:extLst>
      <p:ext uri="{BB962C8B-B14F-4D97-AF65-F5344CB8AC3E}">
        <p14:creationId xmlns:p14="http://schemas.microsoft.com/office/powerpoint/2010/main" val="101738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EB51-EEE7-4AFF-8167-E92BD26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3CEBD-A977-4E22-88EC-970E9C675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483" y="502326"/>
            <a:ext cx="7798699" cy="5853347"/>
          </a:xfrm>
        </p:spPr>
      </p:pic>
    </p:spTree>
    <p:extLst>
      <p:ext uri="{BB962C8B-B14F-4D97-AF65-F5344CB8AC3E}">
        <p14:creationId xmlns:p14="http://schemas.microsoft.com/office/powerpoint/2010/main" val="44034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E091-59B6-4938-B919-A32D585B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BB4F5-496B-483B-8761-EAD0CDD9F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70316"/>
            <a:ext cx="10623005" cy="5089704"/>
          </a:xfrm>
        </p:spPr>
      </p:pic>
    </p:spTree>
    <p:extLst>
      <p:ext uri="{BB962C8B-B14F-4D97-AF65-F5344CB8AC3E}">
        <p14:creationId xmlns:p14="http://schemas.microsoft.com/office/powerpoint/2010/main" val="135723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F22C-6794-448B-A5C2-4142149D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D88AB-9117-4552-8E87-E3D741148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721" y="365125"/>
            <a:ext cx="7902864" cy="6230061"/>
          </a:xfrm>
        </p:spPr>
      </p:pic>
    </p:spTree>
    <p:extLst>
      <p:ext uri="{BB962C8B-B14F-4D97-AF65-F5344CB8AC3E}">
        <p14:creationId xmlns:p14="http://schemas.microsoft.com/office/powerpoint/2010/main" val="370600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1</cp:revision>
  <dcterms:created xsi:type="dcterms:W3CDTF">2021-03-04T08:25:24Z</dcterms:created>
  <dcterms:modified xsi:type="dcterms:W3CDTF">2021-03-04T08:47:55Z</dcterms:modified>
</cp:coreProperties>
</file>