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nport, Sophie" initials="DS" lastIdx="1" clrIdx="0">
    <p:extLst>
      <p:ext uri="{19B8F6BF-5375-455C-9EA6-DF929625EA0E}">
        <p15:presenceInfo xmlns:p15="http://schemas.microsoft.com/office/powerpoint/2012/main" userId="S::sophie.davenport@ludlowprimaryschool.co.uk::0b384821-e972-4b2e-9ca4-7cd8f722f9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D648-9E8B-4D59-81BC-E9BD08B77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8AE853-4B50-4A44-BAD4-67D116B6E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2D8AE-F196-4A6E-B155-526E6C72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637A7-58A5-49F6-9D68-0E4C1F47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C8C6C-BABE-4EB3-A8F4-A82A73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15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DB8F1-D0F5-4B28-AA2B-E6BF66E22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7B0D6-7C8A-4B08-81F9-717CC3233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BE81F-0D3D-4A45-B17B-5208BE2C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AF98E-FA55-49D8-B5E8-B4A88C84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1A512-0B69-4621-BD48-FF23711A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98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05264-4616-4356-A20C-7A270142B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0B66A9-665D-4B78-9079-31E2C6058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D9ED1-06E0-47F0-9227-7D6D20A3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DAE62-51BB-4315-8A04-563E3951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38CFD-00C0-44E1-9419-B9FBD77A7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6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20BC-74D7-4340-90F3-A33BAE40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21382-28A9-4A5C-A6BC-F168C40DA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11F4D-36D2-4D30-A0EA-9C6AF8578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5B142-7D34-42B3-8B2F-09939BA8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BD78F-56CC-4952-A7BC-39CA43C9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2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A83FA-B631-4889-86B4-269CB5C90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FBEB3-1F56-462D-99C1-296072E26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FE3F7-A136-407E-A0A2-FB0A3411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21D2D-DE8B-4DDE-994C-43E25CFFD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4264F-002E-4288-8D1C-9F76854D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9A82-69A9-41AF-B490-9D0EF298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17F6E-931B-4BA4-A365-9E5CD9F48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B45EC-AE32-45E5-B1CA-A25C7CD4C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F046B-EE6A-494A-8790-A018848A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4D31A-8F38-4D0B-AF6D-00D7D483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3D84C-FEE8-42AB-9198-28914D29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8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888F-D6FF-480F-89CC-8A2C036FE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4ED97-5154-4F20-AA04-80A1F1902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81496-F829-4197-8599-E44AE0B23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0559AC-D419-4D9C-87D3-D3E2F5FE9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7A7F2-A83A-469E-9BF9-8D2DDE632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6F1390-C772-4329-9220-FB55BDAE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BFA90-BC9A-4A91-AC5F-C2AA22835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857AD7-30EE-4C37-AD5F-5585A08E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20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29CE8-5C42-4FD1-8B10-20D95D07E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79CC0-D758-41AD-8E8F-62D5628A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89148-B460-45F0-8F9B-20875CD23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5ADAE-2906-4F36-B334-A28CEAF0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5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3FF7B1-8FD7-4B44-A3AE-AEBF5EFD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D4557-0F65-4684-A613-3EC6EC4F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C1D01-B215-4F40-86B3-568DA240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34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7C11D-12E9-41A5-A0FD-1630D64D2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2DFA4-EFE3-4DD3-A294-7D7942C44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DE695-A98B-42F4-93A0-CC0C7B599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2BDBF-6BB6-4878-9A56-32B6ED6B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492F9-D808-4B5F-82E5-BE9A5499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19416-D2F1-45F7-B0E1-9F34109C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3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F3AC-4AC6-424F-98C9-FB1F11B3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CDF12-3CD0-4AE7-9AD1-FE7D18B32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332B0-DD4A-4E42-AF63-12B9E6646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F9BA8-8688-485C-B533-D5D48AD8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48E9D-359A-4811-96F6-4EE7EE6F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C330E-1704-4204-9D77-2518E5587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3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0BE440-4C0E-487A-A9DA-074659C47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A0E0B-B9E5-4291-A379-708E9C0C9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A2830-8C7F-4EC2-B336-AAE330DAE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5DF1-6E87-42C3-9F3A-3B0D8D8FB91B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4E064-CE5C-466A-9FDA-9B95F6378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85935-BAC4-431E-B03B-808AA6A9B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66C45-18FC-4838-9D55-68C6AF6B0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5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1CCDA4-A327-45AF-96C6-EDD3A761E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996" y="222348"/>
            <a:ext cx="7876416" cy="64133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570643-C80D-4BB4-A4AF-45070D2A71A8}"/>
              </a:ext>
            </a:extLst>
          </p:cNvPr>
          <p:cNvSpPr txBox="1"/>
          <p:nvPr/>
        </p:nvSpPr>
        <p:spPr>
          <a:xfrm>
            <a:off x="308344" y="0"/>
            <a:ext cx="1813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83160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0A680B-295B-4A0B-B136-2614CD1E0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933" y="-104891"/>
            <a:ext cx="8610133" cy="697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20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17047A-C870-4E90-B5B3-1013B82CD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57" y="859816"/>
            <a:ext cx="7816093" cy="51156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A81440-1255-4EA5-B6D3-C0B2D86ED688}"/>
              </a:ext>
            </a:extLst>
          </p:cNvPr>
          <p:cNvSpPr txBox="1"/>
          <p:nvPr/>
        </p:nvSpPr>
        <p:spPr>
          <a:xfrm>
            <a:off x="7017489" y="116958"/>
            <a:ext cx="4341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Complete questions 1 and 2.</a:t>
            </a:r>
          </a:p>
        </p:txBody>
      </p:sp>
    </p:spTree>
    <p:extLst>
      <p:ext uri="{BB962C8B-B14F-4D97-AF65-F5344CB8AC3E}">
        <p14:creationId xmlns:p14="http://schemas.microsoft.com/office/powerpoint/2010/main" val="3299008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E0DB6E-8CDE-48D9-BFC0-D3C0DE2158B8}"/>
              </a:ext>
            </a:extLst>
          </p:cNvPr>
          <p:cNvGrpSpPr/>
          <p:nvPr/>
        </p:nvGrpSpPr>
        <p:grpSpPr>
          <a:xfrm>
            <a:off x="1935799" y="1"/>
            <a:ext cx="6559615" cy="6655980"/>
            <a:chOff x="1935799" y="1"/>
            <a:chExt cx="6559615" cy="665598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1C87E-47A4-4FC0-A5BD-E3DFCA337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35799" y="1"/>
              <a:ext cx="6559615" cy="472021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F7B172A-F50D-4594-B190-8A539B40D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7262" y="4720219"/>
              <a:ext cx="5662435" cy="1935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8613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C99FDF-C6D3-444C-AC8E-152A8D19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593" y="303028"/>
            <a:ext cx="10078813" cy="564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33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7BD6EA-8987-4B3A-9DC1-230EB6ED7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25" y="0"/>
            <a:ext cx="6487430" cy="36009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077ABC-9B5B-4A67-B8D5-B32983DEDB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758" y="3429000"/>
            <a:ext cx="4029637" cy="971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1BC6EC-0470-4CD8-BB9D-98E8534A4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027" y="2381104"/>
            <a:ext cx="847843" cy="104789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8AD7E31-21F1-40A0-A76C-C6224074C35D}"/>
              </a:ext>
            </a:extLst>
          </p:cNvPr>
          <p:cNvCxnSpPr/>
          <p:nvPr/>
        </p:nvCxnSpPr>
        <p:spPr>
          <a:xfrm>
            <a:off x="5316279" y="2998381"/>
            <a:ext cx="2668772" cy="7230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253B353-FA01-443D-986D-7627F03D64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6453" y="2434266"/>
            <a:ext cx="2896004" cy="3829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7AEE7C-93F5-49CF-89D7-4FDB6F291E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5027" y="1523734"/>
            <a:ext cx="714475" cy="85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000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157D48-A4BD-4089-8F5B-ABF5FA335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39" y="366074"/>
            <a:ext cx="8493076" cy="592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53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13AAB3-DD17-40BA-A9AB-D5EC1E9A3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313" y="385556"/>
            <a:ext cx="9145575" cy="620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67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52B776-E999-49CD-875E-A6D326F92D59}"/>
              </a:ext>
            </a:extLst>
          </p:cNvPr>
          <p:cNvSpPr txBox="1"/>
          <p:nvPr/>
        </p:nvSpPr>
        <p:spPr>
          <a:xfrm>
            <a:off x="204145" y="127591"/>
            <a:ext cx="216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Complete questions.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514BEE-10CF-46B4-A2B8-981E5E0B9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44" y="612442"/>
            <a:ext cx="6168839" cy="384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9E52CE-6D13-480D-90F3-5BD4F81B6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342" y="1599149"/>
            <a:ext cx="6064090" cy="478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3AAD89-E284-4B9B-81CF-D85CFC61E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000" y="115896"/>
            <a:ext cx="6042614" cy="662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11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D221AC-4CEB-4339-88E9-B46D17405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919" y="0"/>
            <a:ext cx="6410161" cy="670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6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F16C4E-200A-4907-BDE2-3A405DE20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36" y="517544"/>
            <a:ext cx="7979404" cy="634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68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4DED13E-52C1-4910-B2FD-55B05600770A}"/>
              </a:ext>
            </a:extLst>
          </p:cNvPr>
          <p:cNvGrpSpPr/>
          <p:nvPr/>
        </p:nvGrpSpPr>
        <p:grpSpPr>
          <a:xfrm>
            <a:off x="1078777" y="1696752"/>
            <a:ext cx="4781347" cy="3215490"/>
            <a:chOff x="1078777" y="1696752"/>
            <a:chExt cx="4781347" cy="321549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25B974B-9ED7-4234-8AC6-074F81DDF2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8777" y="1981738"/>
              <a:ext cx="4781347" cy="293050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B78FF4F-B2B7-4819-862B-1C96841370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8777" y="1696752"/>
              <a:ext cx="3982006" cy="381053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255ECF2-2229-4D4D-929C-94EC092604DD}"/>
              </a:ext>
            </a:extLst>
          </p:cNvPr>
          <p:cNvGrpSpPr/>
          <p:nvPr/>
        </p:nvGrpSpPr>
        <p:grpSpPr>
          <a:xfrm>
            <a:off x="6331878" y="1711841"/>
            <a:ext cx="4781347" cy="3200401"/>
            <a:chOff x="6331878" y="1711841"/>
            <a:chExt cx="4781347" cy="320040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FFE86A6-2B71-44EB-8198-AE74D1B02D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31878" y="2027225"/>
              <a:ext cx="4781347" cy="288501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DAD32B6-6C27-4DD9-AAA1-AC4C5013F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31878" y="1711841"/>
              <a:ext cx="3982006" cy="381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786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F52574-A280-4675-BA9E-87F1A3821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308" y="979845"/>
            <a:ext cx="5541384" cy="52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6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836B58-6B18-4AB4-BC0C-8C73536E0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463" y="364296"/>
            <a:ext cx="6760006" cy="612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0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9E4173-E1F9-49C7-8A19-B82BFB5D0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932" y="1185614"/>
            <a:ext cx="5733868" cy="54852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3D7640-1D4B-4473-B3B7-D9A9E7224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4808" y="4559302"/>
            <a:ext cx="1845388" cy="1482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3CCB70-1847-4E5F-B0C4-E209C41F65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0685" y="5079013"/>
            <a:ext cx="1770178" cy="6094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D861A14-C7CE-4DB0-B7AD-D092DF98B6AD}"/>
              </a:ext>
            </a:extLst>
          </p:cNvPr>
          <p:cNvSpPr/>
          <p:nvPr/>
        </p:nvSpPr>
        <p:spPr>
          <a:xfrm>
            <a:off x="5348177" y="2016972"/>
            <a:ext cx="1194391" cy="1222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6DE836-B6CC-40A8-90F2-8D6C73A918D1}"/>
              </a:ext>
            </a:extLst>
          </p:cNvPr>
          <p:cNvSpPr txBox="1"/>
          <p:nvPr/>
        </p:nvSpPr>
        <p:spPr>
          <a:xfrm>
            <a:off x="1929945" y="246251"/>
            <a:ext cx="8030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If we know both parts, what is the whole?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8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9778BB-F43C-4C54-A634-0851ABFDF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453" y="263973"/>
            <a:ext cx="7101692" cy="633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21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11B222-AF76-467C-ACFB-C1CE658A0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62" y="2740737"/>
            <a:ext cx="11033004" cy="383193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AD6120-38D8-40C7-A29A-D83E58B19304}"/>
                  </a:ext>
                </a:extLst>
              </p:cNvPr>
              <p:cNvSpPr txBox="1"/>
              <p:nvPr/>
            </p:nvSpPr>
            <p:spPr>
              <a:xfrm>
                <a:off x="595423" y="350874"/>
                <a:ext cx="11253465" cy="616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If the number line is increasing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each time, can you label the rest of the number line?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AD6120-38D8-40C7-A29A-D83E58B19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23" y="350874"/>
                <a:ext cx="11253465" cy="616194"/>
              </a:xfrm>
              <a:prstGeom prst="rect">
                <a:avLst/>
              </a:prstGeom>
              <a:blipFill>
                <a:blip r:embed="rId3"/>
                <a:stretch>
                  <a:fillRect l="-867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42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0870F3-5D43-4C71-BC27-FBDF1D962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90" y="245634"/>
            <a:ext cx="9598088" cy="636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76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F0BE01-F0B1-4EE0-974B-9BA38E7BA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64" y="620311"/>
            <a:ext cx="11538671" cy="480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38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</Words>
  <Application>Microsoft Office PowerPoint</Application>
  <PresentationFormat>Widescreen</PresentationFormat>
  <Paragraphs>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4</cp:revision>
  <dcterms:created xsi:type="dcterms:W3CDTF">2021-02-26T13:39:12Z</dcterms:created>
  <dcterms:modified xsi:type="dcterms:W3CDTF">2021-02-26T15:01:16Z</dcterms:modified>
</cp:coreProperties>
</file>