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5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6F7DC-9699-47CF-AC22-64FF18B3B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A94591-706A-470D-8E62-AC8A738EF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927BF-D682-4E61-851E-010D59306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AD86-9FD2-452D-9891-E8E7E9D3076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3A8AE-160E-4894-945A-9F258D181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186AF-D5E4-4D94-8AAF-9E74E570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5209-4573-4F52-9889-3F7A04B23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9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B3FF6-A34C-47C1-B465-DE01A6F1D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EDD58D-EEE9-4EDC-B344-4A2D5F2A1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46242-1B9E-462C-9174-E44AF6535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AD86-9FD2-452D-9891-E8E7E9D3076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FA142-AD1E-4CDD-92A0-CC1C50B1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E10B9-5463-466E-8C18-D58B25353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5209-4573-4F52-9889-3F7A04B23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10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BB87E4-E3E4-4725-A883-46F998073D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8A7335-9BEA-493D-BE2D-0256BDB7E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ACAFC-D8A1-4554-8D57-DB0092F11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AD86-9FD2-452D-9891-E8E7E9D3076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0338E-2505-47D2-91CB-A6C12CDEC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49010-85E8-4D18-BD56-1599F9286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5209-4573-4F52-9889-3F7A04B23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93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45FD1-5DC5-424F-90F1-D56F062CE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D73A5-B83C-445D-B025-11668DCB2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7BFE3-2CC1-448E-B9FF-894784F6B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AD86-9FD2-452D-9891-E8E7E9D3076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DD787-C4C9-421A-8BAC-68132675F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C9A12-C7C8-46F1-8C0B-61653F2C5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5209-4573-4F52-9889-3F7A04B23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71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DE2D7-7CB1-486D-B512-04DDCE7BC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2E5EF-1C9C-41A6-A9C7-2BFBCE70E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35424-3C4B-4A86-B454-8FB0C6FCA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AD86-9FD2-452D-9891-E8E7E9D3076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F2AF6-0A49-4F9C-84D0-257555E7F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5C4A5-E9EA-417E-9B86-692554BCD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5209-4573-4F52-9889-3F7A04B23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85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218B3-90D0-4ECB-9EEC-2CED4A312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5CB58-EF2E-4DE7-807D-3E95B88BF6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5FFC93-5EE4-41B5-998C-CE905E1CA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D14BB-7225-4681-B057-F3E33B573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AD86-9FD2-452D-9891-E8E7E9D3076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4340A-692F-4638-85E8-60288D45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A05D1-6D9B-43CF-96FD-C578A6F18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5209-4573-4F52-9889-3F7A04B23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74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7C1E1-EA1A-4B4D-8053-5D980CC74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871F7F-F81A-4C4A-B22A-7A54B3124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1DEB58-FD4A-4C1D-A26C-51493938A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439641-210F-4796-96EC-DA7063D6CA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B3EDBD-5AA9-4EFC-9E24-72B56E853B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8EA448-F46A-4E37-93CC-66664671E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AD86-9FD2-452D-9891-E8E7E9D3076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2CE798-5F75-4FE5-BAA7-167BD10B0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2588B8-DAFB-481F-A588-7F30EB75F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5209-4573-4F52-9889-3F7A04B23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25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CC635-6D68-4B67-A3DF-01C6C5764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A115F6-2CC5-4F8B-83C6-B4717F796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AD86-9FD2-452D-9891-E8E7E9D3076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1820FC-6B12-46F0-B293-A37E9AA4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7A8872-99CE-4B2C-BEC6-EC7F95EEB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5209-4573-4F52-9889-3F7A04B23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55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3F870E-440A-4162-B085-A5813BB3B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AD86-9FD2-452D-9891-E8E7E9D3076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E34D76-AF09-46B0-A632-DB9CF75D2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F383B-E6F7-49CB-9204-642CF1CF5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5209-4573-4F52-9889-3F7A04B23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35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AFB95-C423-4EA9-AC40-BB9B53B10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1D3F9-17F3-407A-B14D-A359C75AE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163F83-FC05-4398-B7F0-000234557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309248-995C-4953-93C9-9704035EE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AD86-9FD2-452D-9891-E8E7E9D3076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B3AB0-6012-452C-BDCB-5893A02A2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EFE09-3A4D-4891-A94F-8751B0AC1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5209-4573-4F52-9889-3F7A04B23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16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7A502-3BFC-4E56-81F7-49766D5CE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97427C-17D3-4347-A34E-2223B4ED92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9AAC23-791C-4258-A93E-79F17ACF5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F569BC-8460-4868-98AB-30322041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AD86-9FD2-452D-9891-E8E7E9D3076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DC9AC-70A3-4A6B-9700-BB8A8131A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55CC0-7FDB-4631-BC9A-B7309B2B4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5209-4573-4F52-9889-3F7A04B23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80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934969-02E1-471F-9B1A-37569E9BA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D26BA3-25A4-4EFB-A842-560DE3350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2B59E-15B7-4318-A6EE-557F41E970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AD86-9FD2-452D-9891-E8E7E9D3076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43E99-A401-45E5-B99B-727ACA0965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211C2-211B-4895-8923-ED4FD1A4F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65209-4573-4F52-9889-3F7A04B23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22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D1C0DAA-F17D-4E14-88BF-1D0137D26BF1}"/>
              </a:ext>
            </a:extLst>
          </p:cNvPr>
          <p:cNvSpPr txBox="1">
            <a:spLocks/>
          </p:cNvSpPr>
          <p:nvPr/>
        </p:nvSpPr>
        <p:spPr>
          <a:xfrm>
            <a:off x="8208334" y="129325"/>
            <a:ext cx="32553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u="sng" dirty="0">
                <a:solidFill>
                  <a:srgbClr val="3333CC"/>
                </a:solidFill>
              </a:rPr>
              <a:t>1.3.2021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758424-0EC6-4C58-9577-17C359C77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265" y="2379883"/>
            <a:ext cx="10515600" cy="1325563"/>
          </a:xfrm>
        </p:spPr>
        <p:txBody>
          <a:bodyPr/>
          <a:lstStyle/>
          <a:p>
            <a:r>
              <a:rPr lang="en-GB" u="sng" dirty="0">
                <a:solidFill>
                  <a:srgbClr val="3333CC"/>
                </a:solidFill>
              </a:rPr>
              <a:t>WALT understand and compare equivalent fractions. </a:t>
            </a:r>
          </a:p>
        </p:txBody>
      </p:sp>
    </p:spTree>
    <p:extLst>
      <p:ext uri="{BB962C8B-B14F-4D97-AF65-F5344CB8AC3E}">
        <p14:creationId xmlns:p14="http://schemas.microsoft.com/office/powerpoint/2010/main" val="2194789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AE2C1E-E2B7-46EC-B812-FE567C186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837"/>
            <a:ext cx="7922473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50BE88D-F234-4A1E-B403-FC60C4C5BFBD}"/>
                  </a:ext>
                </a:extLst>
              </p:cNvPr>
              <p:cNvSpPr txBox="1"/>
              <p:nvPr/>
            </p:nvSpPr>
            <p:spPr>
              <a:xfrm>
                <a:off x="7624761" y="2434855"/>
                <a:ext cx="4114800" cy="1360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How can we use the fraction wall to find an equivalent fraction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50BE88D-F234-4A1E-B403-FC60C4C5BF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4761" y="2434855"/>
                <a:ext cx="4114800" cy="1360885"/>
              </a:xfrm>
              <a:prstGeom prst="rect">
                <a:avLst/>
              </a:prstGeom>
              <a:blipFill>
                <a:blip r:embed="rId3"/>
                <a:stretch>
                  <a:fillRect l="-2370" t="-3571"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8363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6893209-934D-4951-B18C-915A19CDB8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453" y="-5316"/>
            <a:ext cx="73902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454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708781-858A-4D0B-B515-C187A7B5F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10" y="0"/>
            <a:ext cx="7691133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8D0FAC-ECAA-4119-9AA6-3B2B30330026}"/>
              </a:ext>
            </a:extLst>
          </p:cNvPr>
          <p:cNvSpPr txBox="1"/>
          <p:nvPr/>
        </p:nvSpPr>
        <p:spPr>
          <a:xfrm>
            <a:off x="8389088" y="956930"/>
            <a:ext cx="32063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 the fraction wall to find the </a:t>
            </a:r>
          </a:p>
          <a:p>
            <a:r>
              <a:rPr lang="en-GB" dirty="0"/>
              <a:t>Equivalent fractions. </a:t>
            </a:r>
          </a:p>
          <a:p>
            <a:endParaRPr lang="en-GB" dirty="0"/>
          </a:p>
          <a:p>
            <a:r>
              <a:rPr lang="en-GB" dirty="0"/>
              <a:t>Are there more than one?</a:t>
            </a:r>
          </a:p>
        </p:txBody>
      </p:sp>
    </p:spTree>
    <p:extLst>
      <p:ext uri="{BB962C8B-B14F-4D97-AF65-F5344CB8AC3E}">
        <p14:creationId xmlns:p14="http://schemas.microsoft.com/office/powerpoint/2010/main" val="4230220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E246AB-8BCC-4724-BD56-BDAB63CFA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091" y="0"/>
            <a:ext cx="76999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24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5ABDF3-7174-4EC0-A868-4F56837CF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156" y="0"/>
            <a:ext cx="74076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255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4E81DC-A3C1-4CC0-B5A2-BB67EA3B7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25" y="0"/>
            <a:ext cx="75242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463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B2A892-D177-4E7D-8678-26CED041D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515" y="0"/>
            <a:ext cx="77509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537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8444215-B7D9-4F86-8372-591F6DA29356}"/>
              </a:ext>
            </a:extLst>
          </p:cNvPr>
          <p:cNvSpPr txBox="1"/>
          <p:nvPr/>
        </p:nvSpPr>
        <p:spPr>
          <a:xfrm>
            <a:off x="202019" y="170120"/>
            <a:ext cx="2435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Complete all questions.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7E9214-2EFE-4A53-B80C-8D85DDA2D8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9452"/>
            <a:ext cx="5103628" cy="62990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51AEAC-836A-4B01-BCB8-D78D07E87E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7031" y="170120"/>
            <a:ext cx="6188149" cy="380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678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2AAD20-5080-47C2-8FF3-4D11E098B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45" y="113837"/>
            <a:ext cx="5988436" cy="44339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CFF802-9DF6-423A-84B4-D3F8C7313F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113837"/>
            <a:ext cx="5891395" cy="49472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1F2943-E1B8-4FC7-9466-3F32FB6D5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583" y="4547828"/>
            <a:ext cx="5674198" cy="208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925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355CA2E6-B1B2-4D06-A4E6-DC40209664C9}"/>
              </a:ext>
            </a:extLst>
          </p:cNvPr>
          <p:cNvGrpSpPr/>
          <p:nvPr/>
        </p:nvGrpSpPr>
        <p:grpSpPr>
          <a:xfrm>
            <a:off x="860256" y="1384802"/>
            <a:ext cx="4083884" cy="3572716"/>
            <a:chOff x="615708" y="1481907"/>
            <a:chExt cx="4083884" cy="357271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06F7CDC-AD23-4A0F-8F2A-9BF8CF9F57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5708" y="1803376"/>
              <a:ext cx="4083884" cy="3251247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D08BDD3-2788-45FB-8FDF-EF6EA88EF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0463" y="1481907"/>
              <a:ext cx="3934374" cy="390580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4FFD23-C6AB-4C92-8DF4-2C8050E5C53A}"/>
              </a:ext>
            </a:extLst>
          </p:cNvPr>
          <p:cNvGrpSpPr/>
          <p:nvPr/>
        </p:nvGrpSpPr>
        <p:grpSpPr>
          <a:xfrm>
            <a:off x="6271213" y="1384802"/>
            <a:ext cx="4985776" cy="3477851"/>
            <a:chOff x="6329916" y="1384802"/>
            <a:chExt cx="4985776" cy="347785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F00BCA1-0B85-433F-8709-9764D45048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29916" y="1580092"/>
              <a:ext cx="4985776" cy="328256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624D6B2-D878-4BDA-9D05-A120EE88CF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24956" y="1384802"/>
              <a:ext cx="3934374" cy="390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4366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8EDAF1-F248-41C0-9438-9143747CA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338" y="293631"/>
            <a:ext cx="8007982" cy="627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353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DB8766-B828-4101-9835-7F51AB7D75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987" y="162800"/>
            <a:ext cx="8193178" cy="653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232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D9B214-28FE-4A81-991B-41ACFD9B7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051" y="0"/>
            <a:ext cx="7516270" cy="45859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94086E-0BC4-41E6-9E1C-25A5BFAEEBA9}"/>
              </a:ext>
            </a:extLst>
          </p:cNvPr>
          <p:cNvSpPr txBox="1"/>
          <p:nvPr/>
        </p:nvSpPr>
        <p:spPr>
          <a:xfrm>
            <a:off x="829340" y="4859079"/>
            <a:ext cx="3938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Which equivalent fractions can you see?</a:t>
            </a:r>
          </a:p>
        </p:txBody>
      </p:sp>
    </p:spTree>
    <p:extLst>
      <p:ext uri="{BB962C8B-B14F-4D97-AF65-F5344CB8AC3E}">
        <p14:creationId xmlns:p14="http://schemas.microsoft.com/office/powerpoint/2010/main" val="1513714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84F0376-44D5-4783-BB3E-D90BAEC7D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295" y="339626"/>
            <a:ext cx="6586665" cy="61787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1A6B78-200C-44A6-AD7D-2472F2E07115}"/>
              </a:ext>
            </a:extLst>
          </p:cNvPr>
          <p:cNvSpPr txBox="1"/>
          <p:nvPr/>
        </p:nvSpPr>
        <p:spPr>
          <a:xfrm>
            <a:off x="7442791" y="744279"/>
            <a:ext cx="3438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Find all of the equivalent fractions.</a:t>
            </a:r>
          </a:p>
        </p:txBody>
      </p:sp>
    </p:spTree>
    <p:extLst>
      <p:ext uri="{BB962C8B-B14F-4D97-AF65-F5344CB8AC3E}">
        <p14:creationId xmlns:p14="http://schemas.microsoft.com/office/powerpoint/2010/main" val="100321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9703AD-CAAC-483F-8527-2347BBAAA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850" y="223390"/>
            <a:ext cx="5344271" cy="64112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1E96BE-BAFB-4B8A-AF5C-B851EE754CA3}"/>
              </a:ext>
            </a:extLst>
          </p:cNvPr>
          <p:cNvSpPr txBox="1"/>
          <p:nvPr/>
        </p:nvSpPr>
        <p:spPr>
          <a:xfrm>
            <a:off x="6248150" y="914400"/>
            <a:ext cx="3491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Find all of the equivalent fractions. </a:t>
            </a:r>
          </a:p>
        </p:txBody>
      </p:sp>
    </p:spTree>
    <p:extLst>
      <p:ext uri="{BB962C8B-B14F-4D97-AF65-F5344CB8AC3E}">
        <p14:creationId xmlns:p14="http://schemas.microsoft.com/office/powerpoint/2010/main" val="3321985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A93BB2-15E7-4ED2-A2CE-FEE56837E1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7475" y="137653"/>
            <a:ext cx="7440063" cy="658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377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D3C282-B24C-4C56-ADD5-8E9F250F9D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71"/>
          <a:stretch/>
        </p:blipFill>
        <p:spPr>
          <a:xfrm>
            <a:off x="127592" y="40583"/>
            <a:ext cx="8697432" cy="68174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5CE0CD8-CA75-442C-8D84-B946A8400F6D}"/>
              </a:ext>
            </a:extLst>
          </p:cNvPr>
          <p:cNvSpPr txBox="1"/>
          <p:nvPr/>
        </p:nvSpPr>
        <p:spPr>
          <a:xfrm>
            <a:off x="9037674" y="818707"/>
            <a:ext cx="3309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Label the fractions shown on the </a:t>
            </a:r>
          </a:p>
          <a:p>
            <a:r>
              <a:rPr lang="en-GB" dirty="0"/>
              <a:t>fraction wall. </a:t>
            </a:r>
          </a:p>
        </p:txBody>
      </p:sp>
    </p:spTree>
    <p:extLst>
      <p:ext uri="{BB962C8B-B14F-4D97-AF65-F5344CB8AC3E}">
        <p14:creationId xmlns:p14="http://schemas.microsoft.com/office/powerpoint/2010/main" val="637868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6A3D0DB-BC46-44C2-AD4D-F9A57398D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108" y="0"/>
            <a:ext cx="8646923" cy="680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36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72</Words>
  <Application>Microsoft Office PowerPoint</Application>
  <PresentationFormat>Widescreen</PresentationFormat>
  <Paragraphs>13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Theme</vt:lpstr>
      <vt:lpstr>WALT understand and compare equivalent fractions.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Davenport, Sophie</dc:creator>
  <cp:lastModifiedBy>Davenport, Sophie</cp:lastModifiedBy>
  <cp:revision>4</cp:revision>
  <dcterms:created xsi:type="dcterms:W3CDTF">2021-02-24T13:55:09Z</dcterms:created>
  <dcterms:modified xsi:type="dcterms:W3CDTF">2021-02-24T14:23:27Z</dcterms:modified>
</cp:coreProperties>
</file>