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F9033-F70B-4C1D-B585-58DCD47C2C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7293C2-8A82-4F86-8BFD-87866A6B7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85F8E-195F-49AD-8971-D5B06F57D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E295-EB37-4E9B-95FC-C40D7F5CC88A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00683-3224-462C-A94D-C94D887A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D68B8-1779-4AF7-9E6E-2F56205D1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442B-0F86-4B7E-A3AF-EBBE9A76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09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BB1B4-55B1-40D9-85B8-C166299DE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742275-B3EB-4915-A1C5-A839E0E4F0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342B0-4757-4284-AF64-04DA67D09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E295-EB37-4E9B-95FC-C40D7F5CC88A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4E248-8872-4FBD-A617-4AE880BF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5945F-684C-4649-91B7-7C83E3399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442B-0F86-4B7E-A3AF-EBBE9A76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94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2CCB3C-D35F-4924-B62A-E719CFF5DA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2AD4BE-526D-4B9F-9CA3-21CC5E14F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29E2A-1AC1-4AFA-86F3-7ACFD8C34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E295-EB37-4E9B-95FC-C40D7F5CC88A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0F1EA-BACA-411C-B9B2-9C7C5C469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999DD-B641-4892-88B2-945EC0B11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442B-0F86-4B7E-A3AF-EBBE9A76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59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4764E-B0E7-45D3-AB8C-7F0D43403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C0EBE-A3F4-4EF5-9B2C-EC1A19EAE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82785-E3E3-4C78-805E-0C3B07AEE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E295-EB37-4E9B-95FC-C40D7F5CC88A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3386B-26CC-4160-9C58-065821B2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BFBE4-1001-4BA3-B62A-4B45144B1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442B-0F86-4B7E-A3AF-EBBE9A76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676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9EC2F-8BF6-4632-B7FD-22C416E59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2F347-A7E8-40ED-A96E-C307E1DE4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AB1BA-6C5D-45AE-B297-8F6C6124D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E295-EB37-4E9B-95FC-C40D7F5CC88A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A3FEA-8179-4EF9-9542-3891F2A11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EAD14-F881-4541-B578-AEA5EF3F7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442B-0F86-4B7E-A3AF-EBBE9A76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36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1BE49-27F5-4A66-9184-1FF9A51BA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DD553-D0E8-4D9C-8C87-DD2221E0E7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3A6220-4E9D-44BA-8BAF-9F07D826E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D3C5BB-EE55-449B-A7ED-A4D978AEA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E295-EB37-4E9B-95FC-C40D7F5CC88A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331F2-1A31-4F41-807C-2F63037F6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119B99-B428-4C7F-BFDE-44F9FEF77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442B-0F86-4B7E-A3AF-EBBE9A76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89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BB5A0-2ACE-4B81-BE57-AE2AE56C8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CD84E-921E-4457-A0C6-FF101ACE5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B56195-C953-41E2-9EB1-8D1BCC7A3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F7F05C-7A7C-4D26-B1BE-DF8814EEB4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01395B-B488-4688-98AF-C6D99CAB68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2F1DEC-9E23-4148-93D5-2C67E0442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E295-EB37-4E9B-95FC-C40D7F5CC88A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4D40A7-973B-428C-9BA1-B5EC4DBF9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FFF3A5-948B-45AC-9214-E65192AD8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442B-0F86-4B7E-A3AF-EBBE9A76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05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E4341-D036-4BB1-A12C-2A320A8DF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6CC710-F596-459B-A5CE-69BA877B7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E295-EB37-4E9B-95FC-C40D7F5CC88A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C73818-0B68-4713-924C-76F794CDB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17589E-8E59-493D-B866-88093CA30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442B-0F86-4B7E-A3AF-EBBE9A76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43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E062A9-E36B-4982-9C86-C4FFDCF5B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E295-EB37-4E9B-95FC-C40D7F5CC88A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7A9C1E-909A-4050-833B-428CFC5FF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49ADD-FA66-4BD0-863C-E05BCC9CA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442B-0F86-4B7E-A3AF-EBBE9A76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09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62DA9-6CE7-4A8C-9156-EB4845297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9109F-7F00-42EF-A22C-EF780EE83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A7EAA0-487D-4EB3-8DC3-09FD123FB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3F8B8D-E4D8-4427-A23E-CE96ADD57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E295-EB37-4E9B-95FC-C40D7F5CC88A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455BB-C78D-43BD-A7B7-E40EC9E16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497CC-5CD5-4F53-B509-DECF03587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442B-0F86-4B7E-A3AF-EBBE9A76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30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5F029-1126-4813-B434-3F2B9C401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8B920A-576F-4D32-94FD-0F9BA1027A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161F73-B034-4BC8-9FDA-96F46C48A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6E200-E404-4C78-8196-9ED1CA981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E295-EB37-4E9B-95FC-C40D7F5CC88A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65505-5F8F-4F4A-BA5A-85A0ADB82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86C65-B7BE-45D9-A87E-93E0332C0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442B-0F86-4B7E-A3AF-EBBE9A76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19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D1574B-DFD4-4C97-A2DD-F19D9AE81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DF108-8CAF-450D-88B4-BB2224CFF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29636-1036-479D-9B10-8E8AACC021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2E295-EB37-4E9B-95FC-C40D7F5CC88A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F93FE-3DF3-4C52-B293-42B15104D9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5F0FF-E197-4FF0-9B18-40802B1E5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F442B-0F86-4B7E-A3AF-EBBE9A76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54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A2C6D29-ECDA-41FC-9E1C-256A31D0D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3181"/>
            <a:ext cx="12192000" cy="345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128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4769417-CDD7-439D-B4DE-DBB07AE24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730" y="521073"/>
            <a:ext cx="8516539" cy="522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536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A7B471-8854-4D70-82D8-DA7DABD3C8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178" y="823549"/>
            <a:ext cx="8735644" cy="521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026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211838-D548-4D69-934C-2115CEB0A8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700" y="1990524"/>
            <a:ext cx="8287907" cy="287695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02C074-C31D-4E1F-8AFF-896304FA94E6}"/>
              </a:ext>
            </a:extLst>
          </p:cNvPr>
          <p:cNvSpPr txBox="1"/>
          <p:nvPr/>
        </p:nvSpPr>
        <p:spPr>
          <a:xfrm>
            <a:off x="2368417" y="510362"/>
            <a:ext cx="68384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What fractions are shown here?</a:t>
            </a:r>
          </a:p>
        </p:txBody>
      </p:sp>
    </p:spTree>
    <p:extLst>
      <p:ext uri="{BB962C8B-B14F-4D97-AF65-F5344CB8AC3E}">
        <p14:creationId xmlns:p14="http://schemas.microsoft.com/office/powerpoint/2010/main" val="1265996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6682670-7FBC-4146-85A8-1E1EAE2F23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006" y="149647"/>
            <a:ext cx="8240275" cy="29436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D17D09F-3DFD-498C-B30B-018700562F6C}"/>
                  </a:ext>
                </a:extLst>
              </p:cNvPr>
              <p:cNvSpPr txBox="1"/>
              <p:nvPr/>
            </p:nvSpPr>
            <p:spPr>
              <a:xfrm>
                <a:off x="2206254" y="3764718"/>
                <a:ext cx="8394405" cy="8722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4000" dirty="0"/>
                  <a:t> is equivalent to how many twelfths?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D17D09F-3DFD-498C-B30B-018700562F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6254" y="3764718"/>
                <a:ext cx="8394405" cy="872290"/>
              </a:xfrm>
              <a:prstGeom prst="rect">
                <a:avLst/>
              </a:prstGeom>
              <a:blipFill>
                <a:blip r:embed="rId3"/>
                <a:stretch>
                  <a:fillRect l="-73" t="-3497" b="-195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3548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6BDB8E0-A62C-480C-8C8A-FCE412D2C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591" y="908243"/>
            <a:ext cx="8154538" cy="410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108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044AAF3-6EA0-4A05-A7A0-F5768E53C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099" y="301420"/>
            <a:ext cx="8249801" cy="40010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0F83EAD-2059-418B-8456-D998546F397E}"/>
                  </a:ext>
                </a:extLst>
              </p:cNvPr>
              <p:cNvSpPr txBox="1"/>
              <p:nvPr/>
            </p:nvSpPr>
            <p:spPr>
              <a:xfrm>
                <a:off x="2238151" y="4796076"/>
                <a:ext cx="8394405" cy="8735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4000" dirty="0"/>
                  <a:t> is equivalent to how many twelfths?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0F83EAD-2059-418B-8456-D998546F39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8151" y="4796076"/>
                <a:ext cx="8394405" cy="873572"/>
              </a:xfrm>
              <a:prstGeom prst="rect">
                <a:avLst/>
              </a:prstGeom>
              <a:blipFill>
                <a:blip r:embed="rId3"/>
                <a:stretch>
                  <a:fillRect t="-2797" b="-20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3300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D573C0-5BF1-4793-8E0E-B31B9A40C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792" y="977909"/>
            <a:ext cx="9020415" cy="452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57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EB7C5D-92A5-4FC3-8092-968ACE88DE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639" y="2299326"/>
            <a:ext cx="8240275" cy="42582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C3FB48D-7E8C-4C45-BFC8-1FECB98E7B33}"/>
                  </a:ext>
                </a:extLst>
              </p:cNvPr>
              <p:cNvSpPr txBox="1"/>
              <p:nvPr/>
            </p:nvSpPr>
            <p:spPr>
              <a:xfrm>
                <a:off x="2833576" y="404037"/>
                <a:ext cx="8240275" cy="16837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3200" dirty="0"/>
                  <a:t> is equivalent to how many twelfths? </a:t>
                </a:r>
              </a:p>
              <a:p>
                <a:endParaRPr lang="en-GB" sz="3200" dirty="0"/>
              </a:p>
              <a:p>
                <a:r>
                  <a:rPr lang="en-GB" sz="3200" dirty="0"/>
                  <a:t>Is it equivalent to anything else?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C3FB48D-7E8C-4C45-BFC8-1FECB98E7B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576" y="404037"/>
                <a:ext cx="8240275" cy="1683794"/>
              </a:xfrm>
              <a:prstGeom prst="rect">
                <a:avLst/>
              </a:prstGeom>
              <a:blipFill>
                <a:blip r:embed="rId3"/>
                <a:stretch>
                  <a:fillRect l="-3033" t="-725" b="-141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7292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2EE899-33E0-4628-B37B-15F40F076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218" y="1179791"/>
            <a:ext cx="7741448" cy="405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620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A65C41-7720-42F8-A4FF-7ECAD81710CF}"/>
              </a:ext>
            </a:extLst>
          </p:cNvPr>
          <p:cNvSpPr txBox="1"/>
          <p:nvPr/>
        </p:nvSpPr>
        <p:spPr>
          <a:xfrm>
            <a:off x="520995" y="414670"/>
            <a:ext cx="2412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Complete questions 1-4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4A4BFC-3385-4BE8-B6F9-2F198E951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93" y="905545"/>
            <a:ext cx="6041068" cy="20396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365A7A-6A22-4FE6-9CDE-76AE92A309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723" y="2945218"/>
            <a:ext cx="5851207" cy="38298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58DA0A-F645-4E5A-8CF9-AD17E4CC83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0791" y="899218"/>
            <a:ext cx="5716080" cy="24836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405B60D-4E2E-42C9-8237-43A6FF564D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0790" y="3345376"/>
            <a:ext cx="5716079" cy="261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030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047F91-688D-4A4B-8662-34105BE66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590" y="997605"/>
            <a:ext cx="6746978" cy="486278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1A9A90D-3895-40A4-A0E3-2111E41DDE95}"/>
              </a:ext>
            </a:extLst>
          </p:cNvPr>
          <p:cNvSpPr txBox="1"/>
          <p:nvPr/>
        </p:nvSpPr>
        <p:spPr>
          <a:xfrm>
            <a:off x="1105786" y="255181"/>
            <a:ext cx="14368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u="sng" dirty="0"/>
              <a:t>Starter:</a:t>
            </a:r>
          </a:p>
        </p:txBody>
      </p:sp>
    </p:spTree>
    <p:extLst>
      <p:ext uri="{BB962C8B-B14F-4D97-AF65-F5344CB8AC3E}">
        <p14:creationId xmlns:p14="http://schemas.microsoft.com/office/powerpoint/2010/main" val="31046348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0EB0F7E-3C75-4200-9E23-52D8C9EBAE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28" y="781994"/>
            <a:ext cx="8082465" cy="477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453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3F8698-7876-4D35-B872-B1EE15D4E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906" y="539706"/>
            <a:ext cx="7429612" cy="577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106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8AB2E8-9D81-4A49-9F2D-0B20C51B9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050" y="276883"/>
            <a:ext cx="7531833" cy="630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043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05A7C2-266D-4680-94FF-E59E90B80DC4}"/>
              </a:ext>
            </a:extLst>
          </p:cNvPr>
          <p:cNvSpPr txBox="1"/>
          <p:nvPr/>
        </p:nvSpPr>
        <p:spPr>
          <a:xfrm>
            <a:off x="300942" y="231494"/>
            <a:ext cx="205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Complete questions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77B10E-0DCE-4D69-8FEC-7359211CD0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43" y="832469"/>
            <a:ext cx="7766612" cy="16159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E519532-98C8-41C2-87E9-D742DD7ED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943" y="2448452"/>
            <a:ext cx="7766612" cy="374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329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0FD801-C504-456C-BD55-E3689EBF7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8713" y="597757"/>
            <a:ext cx="6394574" cy="566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1816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D1FFE8-89A0-41C6-B09D-86D7AD91C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097" y="2120168"/>
            <a:ext cx="4759542" cy="248655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DEDB3CD-FE47-48B5-BAA6-85436512B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097" y="1628879"/>
            <a:ext cx="4810064" cy="4912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DE2F2D1-33F1-4A9F-967F-F5F32F5240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8944" y="2019418"/>
            <a:ext cx="5355959" cy="25781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FE99527-DE22-46E7-B61E-6F84A7119B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8944" y="1528129"/>
            <a:ext cx="4810064" cy="49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642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66C178-AEE7-49AF-9AB8-19B488B5C7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8739" y="963830"/>
            <a:ext cx="7874522" cy="493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637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AE2CC5-07AF-4636-9C97-07189DA0B6BB}"/>
              </a:ext>
            </a:extLst>
          </p:cNvPr>
          <p:cNvSpPr txBox="1"/>
          <p:nvPr/>
        </p:nvSpPr>
        <p:spPr>
          <a:xfrm>
            <a:off x="2828261" y="1424762"/>
            <a:ext cx="5659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u="sng" dirty="0">
                <a:solidFill>
                  <a:schemeClr val="accent1">
                    <a:lumMod val="75000"/>
                  </a:schemeClr>
                </a:solidFill>
              </a:rPr>
              <a:t>What does equivalent mean?</a:t>
            </a:r>
          </a:p>
        </p:txBody>
      </p:sp>
    </p:spTree>
    <p:extLst>
      <p:ext uri="{BB962C8B-B14F-4D97-AF65-F5344CB8AC3E}">
        <p14:creationId xmlns:p14="http://schemas.microsoft.com/office/powerpoint/2010/main" val="2831269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45DB61-B6DB-476D-A593-0EA88C391C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497" y="395859"/>
            <a:ext cx="7475703" cy="606628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5C7B6BE-791C-47E8-981E-C1934AEA702D}"/>
              </a:ext>
            </a:extLst>
          </p:cNvPr>
          <p:cNvSpPr/>
          <p:nvPr/>
        </p:nvSpPr>
        <p:spPr>
          <a:xfrm>
            <a:off x="7262037" y="2466753"/>
            <a:ext cx="1828800" cy="1105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02AC2D-542F-4487-8E84-8EDA30C32489}"/>
              </a:ext>
            </a:extLst>
          </p:cNvPr>
          <p:cNvSpPr/>
          <p:nvPr/>
        </p:nvSpPr>
        <p:spPr>
          <a:xfrm>
            <a:off x="7570381" y="3689498"/>
            <a:ext cx="1180214" cy="531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4E7971-9079-4DF0-B3F6-AF208869A929}"/>
              </a:ext>
            </a:extLst>
          </p:cNvPr>
          <p:cNvSpPr/>
          <p:nvPr/>
        </p:nvSpPr>
        <p:spPr>
          <a:xfrm>
            <a:off x="7490641" y="4710225"/>
            <a:ext cx="1345018" cy="531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230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3A7A2F-9F6C-42E1-A8FC-40AA8F3CAA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213" y="1350947"/>
            <a:ext cx="9005696" cy="43900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F3DD741-6C70-49F7-A7F7-CBE29744744F}"/>
                  </a:ext>
                </a:extLst>
              </p:cNvPr>
              <p:cNvSpPr txBox="1"/>
              <p:nvPr/>
            </p:nvSpPr>
            <p:spPr>
              <a:xfrm>
                <a:off x="2780414" y="122275"/>
                <a:ext cx="7692656" cy="8692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4000" dirty="0"/>
                  <a:t> is equal to how many quarters?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F3DD741-6C70-49F7-A7F7-CBE297447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414" y="122275"/>
                <a:ext cx="7692656" cy="869212"/>
              </a:xfrm>
              <a:prstGeom prst="rect">
                <a:avLst/>
              </a:prstGeom>
              <a:blipFill>
                <a:blip r:embed="rId3"/>
                <a:stretch>
                  <a:fillRect t="-2797" b="-20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5427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B78853-25E6-4FC6-80A4-1AD268C969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2275" y="926436"/>
            <a:ext cx="7227450" cy="474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076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FE0893-4CA5-4A45-943C-15E45CD759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329" y="408202"/>
            <a:ext cx="8678486" cy="538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032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F04375-64EF-4697-B458-7C0B67B49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651" y="128127"/>
            <a:ext cx="8754697" cy="660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472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57</Words>
  <Application>Microsoft Office PowerPoint</Application>
  <PresentationFormat>Widescreen</PresentationFormat>
  <Paragraphs>11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Davenport, Sophie</dc:creator>
  <cp:lastModifiedBy>Davenport, Sophie</cp:lastModifiedBy>
  <cp:revision>6</cp:revision>
  <dcterms:created xsi:type="dcterms:W3CDTF">2021-02-12T14:38:55Z</dcterms:created>
  <dcterms:modified xsi:type="dcterms:W3CDTF">2021-02-21T15:01:54Z</dcterms:modified>
</cp:coreProperties>
</file>