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2D4B-416A-433C-A47C-F13B4E060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A280B-B0A0-44DD-9FD9-12E4427E3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935E-6267-4662-B0AC-29F2BBE2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26C58-4457-42F9-8D01-F2562FDF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A8166-5521-48E4-8DC9-F2D00CEC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9682-3439-4218-8DC5-FB875BFC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6A41D-2363-487B-8BC5-0E90715CB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EB8D4-79B2-4D8F-92B6-548C3557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8288C-D349-45E4-8FE4-2E6EEC47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1E316-E20A-4E86-B5CB-E706FFFB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6ACB6-E835-4A8D-8090-1E2FAF9E3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B5399-208A-493F-ACDE-F80FC390F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6D3AC-1EEF-4E6F-B8AC-2BCC9A99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3F1E7-E99F-4807-A295-1C3F0010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7C41-F979-41BD-AA13-0FF9FAB9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DAAE-995F-4A99-9D73-BBB4C776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87140-F1A4-4FD2-A8D3-83A3CA8B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9A6C-C046-4355-8B7E-8B74B812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5015-BCB5-41C5-B683-D1EFA990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E3D03-0D0B-45C5-B01F-BBB94A42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7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35AA-7424-4512-9430-9FF7A3F1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D75AF-647A-41C9-8564-B43B2F34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C944E-0636-4E76-A4BB-CCE7536E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488B6-10F4-4124-A929-966EE02C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F6C1-4775-466D-97ED-563E09BD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2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2B45-54FD-49C8-9C09-978B1339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6B65-9D77-4B1D-9D58-E8472F720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F7F76-7FD8-4998-A9B5-6ABFB19F5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62565-B882-40BD-8147-40DF421C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64CBC-E69F-4E8D-9BDB-43DF9680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F1031-B558-48E8-9B1B-7833C2C1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3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24FD-51B5-4DCA-BBDB-9473C70C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F64C2-899D-4BDE-A817-B6B9AEEA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E1853-35F7-4717-991D-CFA5F4F7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13CAA-8A10-4BCD-A360-C60BCA0F1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FB3A46-263C-414D-A14E-B31A7462F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4D430-9909-4B0E-B57A-D737D598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803D5-F9DE-4A79-932B-5B4781B7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093F8-923E-426D-96B6-3EC276F9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46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31DA-0DE8-4C0D-B3D1-3FB50421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E55DC-2AD5-437F-BFFC-CA3A1918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22F65-1FA5-408F-B18B-274E0D25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DCEE4-6240-4A3A-9711-827E296B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39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E377B-8762-470B-973D-2E1987C4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9559C-02D5-45B9-A9B1-72166482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B2EA9-65F9-41FA-AFE9-EFE38BDD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445D-FEF8-49C5-8FF3-791E42D1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E61A6-55E2-4D82-A964-0ED8FCA2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CBA51-0DFC-43A3-AC48-D8943229C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B96F-B2D5-443C-9905-4689D2E3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BAB7A-EDDE-4E63-BBD1-D567567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4E306-4CA7-47B8-A43A-5217D7C3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8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D49C-F094-467E-9491-3C715C6C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35E9A-DD1A-428F-93BD-471F8C220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B1363-B925-4B99-A28B-400645D17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88294-9603-4241-B747-C5F4382C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C38D4-9951-4E2E-A9B4-610CA208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AB9DC-8347-4A67-B0E4-E48CEEEE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0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7AF23-C288-44FC-9036-0F30B5D2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8E9EF-C443-4190-8306-2A4B17E7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095E4-678B-45F8-B776-6F506A349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EA44-9B19-45CC-9A55-D258B66F8AD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CA467-013D-42EF-997C-776D7DFC3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5BE9B-D32F-4906-9FCF-B323F10E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5D74-7155-45ED-9082-2ED594D41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644E4-2CF3-485C-9C97-0C9EA66A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16" y="1705566"/>
            <a:ext cx="9535856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AE2AB-38C1-4724-9E52-279A9609D0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78" y="151850"/>
            <a:ext cx="4373556" cy="50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462E79-4F52-49AC-9753-67262DA543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78" y="652462"/>
            <a:ext cx="4585180" cy="579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43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40C78-029E-4B75-8AD6-93AF503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81" y="-49468"/>
            <a:ext cx="5442572" cy="69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45DAE-E002-4F3B-8879-FEE6AF19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87" y="184362"/>
            <a:ext cx="8893620" cy="64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DF7A0-6CF8-416D-8E8A-838D32C4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41" y="225148"/>
            <a:ext cx="7925317" cy="64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8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E5EB8-AE4E-493D-89D8-E81E0789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31" y="410584"/>
            <a:ext cx="8849737" cy="60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F449B-29D8-446B-A6E5-CBE4851B7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74" y="179734"/>
            <a:ext cx="7337430" cy="38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5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40C78-029E-4B75-8AD6-93AF503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2572" cy="6907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4A477-BB6C-4D95-9A66-82B7E7873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81" y="249793"/>
            <a:ext cx="5544324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280AB-78EE-4CB7-AF5B-318FAAE9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22" y="0"/>
            <a:ext cx="5783007" cy="68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AAD15E16-99A3-43D0-BD41-064126DADC32">
            <a:extLst>
              <a:ext uri="{FF2B5EF4-FFF2-40B4-BE49-F238E27FC236}">
                <a16:creationId xmlns:a16="http://schemas.microsoft.com/office/drawing/2014/main" id="{E4F04F9A-9D16-4915-BE48-1DD3B6A2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0131" y="868466"/>
            <a:ext cx="6845181" cy="51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x_ABDF4ACD-D55D-4155-8ECA-040F5599F53D">
            <a:extLst>
              <a:ext uri="{FF2B5EF4-FFF2-40B4-BE49-F238E27FC236}">
                <a16:creationId xmlns:a16="http://schemas.microsoft.com/office/drawing/2014/main" id="{0ACD7ACD-D68D-4F0E-9BA9-FA9B7EF01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r="17447" b="6449"/>
          <a:stretch/>
        </p:blipFill>
        <p:spPr bwMode="auto">
          <a:xfrm rot="5400000">
            <a:off x="5538088" y="387791"/>
            <a:ext cx="6332866" cy="58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3</cp:revision>
  <dcterms:created xsi:type="dcterms:W3CDTF">2021-02-04T14:40:38Z</dcterms:created>
  <dcterms:modified xsi:type="dcterms:W3CDTF">2021-02-11T15:57:36Z</dcterms:modified>
</cp:coreProperties>
</file>