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68" r:id="rId4"/>
    <p:sldId id="263" r:id="rId5"/>
    <p:sldId id="269" r:id="rId6"/>
    <p:sldId id="264" r:id="rId7"/>
    <p:sldId id="270" r:id="rId8"/>
    <p:sldId id="265" r:id="rId9"/>
    <p:sldId id="271" r:id="rId10"/>
    <p:sldId id="266" r:id="rId11"/>
    <p:sldId id="272" r:id="rId12"/>
    <p:sldId id="267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CE9D3-87C6-44DA-AF48-59E961A2D1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896152-8993-43CD-ACAE-238428D64E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E0809-0215-4E76-AA58-4B410BB77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FDF9-E5FC-4407-B294-083FC4C0A349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CCF75-5B66-45D1-BFF0-E167B6373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879D7-011D-41E8-A998-5D5A5F8E3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334F-556D-45BF-88EA-D09CA0FDB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27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7C04C-4A1F-48C8-8F2F-E5C7D9706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E06268-711F-46AB-9EC5-CF5EC8D18E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31ABB-CAF4-4902-AF85-789DEF934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FDF9-E5FC-4407-B294-083FC4C0A349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E0F1B-482F-4EE3-B066-261E645DA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0C82B-2A8A-4433-82F8-A85F65CB5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334F-556D-45BF-88EA-D09CA0FDB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75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29E99E-2DA5-4ED5-8CFD-1B91992DAE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50CD04-0ECF-40A9-A80E-B79ADBD5E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24528-E8F6-4745-8C03-271D23CE9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FDF9-E5FC-4407-B294-083FC4C0A349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80D51-4DD5-4354-AE60-0AD7CFDB3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1505A-9A93-4882-9593-288E1248F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334F-556D-45BF-88EA-D09CA0FDB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620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7CA9E-E4CE-4AF2-9EB1-2C863A5FE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07445-A7FA-47ED-82FE-12E009C9A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45591-5F41-4C17-904C-10798E055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FDF9-E5FC-4407-B294-083FC4C0A349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DE04F-07DD-488B-9F79-BCC690650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5D3E3-8388-47C8-8580-585BB40B0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334F-556D-45BF-88EA-D09CA0FDB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88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99744-A2E9-4984-BBEA-27227C224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DB97A6-F318-4953-9D33-0B170EE97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B9BE2-A4E4-46D5-A27D-4B4718BCC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FDF9-E5FC-4407-B294-083FC4C0A349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52B3F-3B4B-4621-9D50-09272A8F2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15CA0-A5E0-4DDF-B0FB-D8F4E2917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334F-556D-45BF-88EA-D09CA0FDB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549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94493-FE6C-4C23-8FDC-3E938E09C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05055-1782-4560-8346-FD2013E429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A8D8D4-5F69-4DEA-A377-07FED7C9C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3D95C-DD61-4A6D-8BC5-F429847A0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FDF9-E5FC-4407-B294-083FC4C0A349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AB0E27-E10E-40ED-9381-573A3863F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0A60F4-C37E-478C-838B-FFAB34586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334F-556D-45BF-88EA-D09CA0FDB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74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D7158-B2FB-4D41-94BC-0FC58F4A1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F3877E-5E32-41BB-9011-3C169BF02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54D73A-261B-4EF5-B958-749AB9EA32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E91273-CDD4-43BE-A32E-04A72B6C4A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FA584D-796B-4DA4-8155-EAF7618CDF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645801-4A7B-4D24-A8FC-C86590214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FDF9-E5FC-4407-B294-083FC4C0A349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535B83-8C5B-43AD-A000-A22A5BD8B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A418CF-D8D0-42A8-8E48-97E9ECC0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334F-556D-45BF-88EA-D09CA0FDB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68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C41A6-1988-48D5-A43A-EB3CCE581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EEBE7C-83C4-491B-B954-142D063CB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FDF9-E5FC-4407-B294-083FC4C0A349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A36BB6-95D7-4E11-9F9F-425D694DF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71E558-AC20-49BF-B757-50C8D1B4B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334F-556D-45BF-88EA-D09CA0FDB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595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D6ACA8-0D4B-4F38-88E0-31364CA82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FDF9-E5FC-4407-B294-083FC4C0A349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425775-2847-49F9-9550-263A800FA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9819DB-D0FB-4BB9-BB74-EB488B3E1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334F-556D-45BF-88EA-D09CA0FDB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54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6CDDA-17DE-4393-ACDB-116BC6881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58EE2-5511-4B26-8484-AB17AFF2F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F4DA3D-44A0-4A40-A96C-93DA190480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F4D22B-DBDF-425E-8161-91F33DA80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FDF9-E5FC-4407-B294-083FC4C0A349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27884-E4EC-431C-985B-0687B3E94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E49816-39F3-40D6-9F84-4BFC4B762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334F-556D-45BF-88EA-D09CA0FDB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448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294FB-3267-4C01-9D07-B2C39ED6B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BFA2A7-3431-48F6-91B9-6ED3ADB714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E2B1F4-FDE9-471F-9983-DD9ED29C5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681A9A-9761-4468-A76E-70AECD7CD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FDF9-E5FC-4407-B294-083FC4C0A349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3110E0-B7AA-484A-B537-120DCF3D0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B19A4D-1BD7-44B3-9DF2-54C25DC9A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334F-556D-45BF-88EA-D09CA0FDB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520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441CFE-8A98-4ADD-9D32-20AF9FDF3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BF2B62-D94D-4681-87A9-CC31B11C0F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21DE4-0928-4B59-8FAE-8382DDADE3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EFDF9-E5FC-4407-B294-083FC4C0A349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31C0E-C19B-4FFE-8546-0DACDF6D97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DD81D-F04B-4D20-ABC8-35916E221A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2334F-556D-45BF-88EA-D09CA0FDB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047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871E675-4ECE-448E-B582-C6C3336D3C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84634"/>
            <a:ext cx="12192000" cy="313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094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EB9F7DC-F049-4993-8F7F-D72640FADC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0006" y="959954"/>
            <a:ext cx="6991988" cy="493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985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6078710-0D14-422B-A412-FEA3015129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2106" y="122885"/>
            <a:ext cx="4887007" cy="673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274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BCBE41C-95CC-42C8-971F-C0D5431E5A1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159000" y="1488281"/>
            <a:ext cx="7430770" cy="388143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130ACFD-0F74-47C3-A5CB-9F7451CAF61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734" y="671512"/>
            <a:ext cx="6203315" cy="8167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9589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4541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59B3B57-9406-439F-9064-E9C900B7097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082" y="518795"/>
            <a:ext cx="5029835" cy="582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477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40EC3B8-3404-4F63-A2A6-AEA61607C3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0000"/>
          <a:stretch/>
        </p:blipFill>
        <p:spPr>
          <a:xfrm>
            <a:off x="3646804" y="689996"/>
            <a:ext cx="4086795" cy="26387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CFAC0F7-6209-4F46-9E6F-0D6ABE451F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8714" y="3429000"/>
            <a:ext cx="4563112" cy="273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119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73D8385-D016-4527-8F42-4D3AE52ED11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989070" y="366395"/>
            <a:ext cx="3733800" cy="6125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856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AE8C3B7-1F2F-465D-A71E-0FB4A99343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8466" y="267015"/>
            <a:ext cx="4542928" cy="29786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C04C598-BD3C-4E1D-8FB2-1531AE972E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1202" y="3575414"/>
            <a:ext cx="4542928" cy="3282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974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400EDD7-769D-42F1-8D85-B1A4D1BA89B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715894" y="233680"/>
            <a:ext cx="6325235" cy="605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037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5B40DA-3248-44BE-98BB-C218902B41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39" y="135202"/>
            <a:ext cx="6401693" cy="42868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A2F7166-3F0D-44CA-BBE4-4390E5BFD8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997" y="4827058"/>
            <a:ext cx="5658640" cy="18957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6C3B22E-9D20-43A7-A319-86C4E8908A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0334" y="1052070"/>
            <a:ext cx="6039693" cy="413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527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20CD7FB-1FFF-4AAB-997E-A780359121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8182" y="1603362"/>
            <a:ext cx="7935636" cy="3651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778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5D3528B-D16D-4A87-ACD3-522614F993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991797" cy="20386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89F7C50-4E96-4264-B6FF-CDC658DCEE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30031"/>
            <a:ext cx="5934903" cy="20767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87CF90A-675C-4D90-B073-F07F701587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47" y="4498167"/>
            <a:ext cx="5611008" cy="206721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6B7EF7B-FF1C-44B7-BFFB-51C8A353BB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34903" y="181435"/>
            <a:ext cx="5677692" cy="19528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CF92DA9-4404-4440-A866-7F5438BD255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48627" y="2197886"/>
            <a:ext cx="5715798" cy="194337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29AD492-FA79-496B-9C37-1072FC75C0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24864" y="4660114"/>
            <a:ext cx="5401429" cy="174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546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Davenport, Sophie</dc:creator>
  <cp:lastModifiedBy>Davenport, Sophie</cp:lastModifiedBy>
  <cp:revision>9</cp:revision>
  <dcterms:created xsi:type="dcterms:W3CDTF">2021-01-27T13:30:09Z</dcterms:created>
  <dcterms:modified xsi:type="dcterms:W3CDTF">2021-01-31T15:55:43Z</dcterms:modified>
</cp:coreProperties>
</file>