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C58D4-81FF-4165-81E8-04F9F2C6F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2A51D-6A28-4E1C-AD6A-4390354CA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3559E-79AD-48EB-8446-D6CC2BA2E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71EB5-9163-43DD-8E83-8BA757EF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9207E-E03A-4455-AB0D-DC653820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86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1130C-68BE-495B-841A-E2A7B818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D9CD5-FFAB-4F1D-8F51-72E14793D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6A8FC-DD61-4180-950B-1AAD80A5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5522A-91E8-45DF-8EDF-F1449F96C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48A17-B440-41DD-A44F-D60A6C70C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92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5DE95E-7D70-48E1-8E84-7E082EB34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8ED17-3C52-49A8-8671-FD9A06B40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B749E-A19F-45E2-9155-4B7461AB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36B10-80E9-4C29-A0BF-BA641E85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5E6D0-DBDB-41F2-AB4E-20D52BD94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1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65EB7-0773-45E2-9E4E-83F91036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9EBEA-015E-4DC3-81ED-C230031B6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A2DA7-433E-4F16-9D17-D7D9441A2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C1D5B-EDA0-4C23-852E-16757CA8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4F7A4-589E-41E2-8D45-BFF088F7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49A3-CE84-4C7C-8E79-1189A7AF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27B6B-DDC5-449F-B9F4-1DC14BE34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827B6-A613-40F6-B57F-AA0A4A56B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F35DF-2F99-495D-997C-15EC328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1859E-A25F-489A-8DA9-FFAF23A8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107E1-C5B1-419D-BA5B-B9FB2443B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AEDF2-654D-4C27-9464-4022179E0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C3AB6-70A5-4934-88B8-BF76ABABD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63443-90B2-4267-8508-3260A153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6D972-9EF3-4C65-A248-ABF1FDAE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39F04-9A79-482C-A688-12091F996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5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15559-A951-49C6-AAAE-EF7F0974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2D0BE-0BB9-49E8-B132-10B1D25B0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7B794-138D-4AF2-9A38-183E4A0F9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4F708-EC95-4C76-A5CF-F11ADC665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DCB534-4467-44A7-9DC4-359E93A5FF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9DF26-2502-44FB-87B6-F962A6948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9541D-2867-4BCD-BBBC-3BD3B2A9E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4F332C-DD9E-4B72-883C-A237329F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3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4ECC-78FD-4C52-8735-345243A5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64A6D9-ED8C-4FE3-BDD9-2BC17B870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7830F-438C-433B-8225-DE3D8FAA5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2C1BD-0341-4955-A25D-F2052DDA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52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66D9D6-CDD3-4F74-A10C-E05CF9F62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9A02C-A866-4DFA-A80B-7F58C7F41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4A934-97C9-447B-89B7-74219A08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2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0DA0C-41A7-4C58-8A42-68D57D91A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3B9CF-4F93-413A-B55F-EE4D5FC09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A1B12-7076-4C3D-86EA-93CBC6F81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87A94-5939-47F3-B844-0431EEC0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752DA-FFF0-4301-920A-F11E6695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9B65F-160A-47B6-8432-F5DC6C98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65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4E3A2-9A98-4C1B-A485-8D831226F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E16430-2D78-4A5C-B575-E0C1F9066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2850D-18EC-4577-A1A6-E0D98D441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AF455-786A-4B9B-A61D-FF80BE12B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FC1D6-8260-4CE7-814C-1F8B1EA6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94979-15EE-4B99-A687-4DD18F28C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2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010A6-9C7C-480C-B331-0D436087F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36657-51D9-4A27-BAB5-6D290E6E9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86DEF-D37A-4D69-A67D-049D1D16B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92953-C35E-469D-91BF-5199FF70D9E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CFDA1-B820-4A60-A2BC-C0B49F365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35C5A-083C-4AD0-A057-66D48F279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09498-80E7-4F3A-B0C4-66DC46C0C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33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B30B55-6C9A-488B-9DF9-E6B9680FA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9320"/>
            <a:ext cx="12192000" cy="320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62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4E8976-77B9-4634-B12E-086B6B317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634" y="630173"/>
            <a:ext cx="7432732" cy="559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1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53DDED-7FFE-487C-BA58-A1EA8C030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543" y="510574"/>
            <a:ext cx="9918913" cy="583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295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53932C-CD70-4DD1-8302-7B59579D1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018" y="910546"/>
            <a:ext cx="7675964" cy="503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9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9E2606-EA09-421F-90D7-DC9D765D1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823" y="572751"/>
            <a:ext cx="10070354" cy="571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101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F081B7-C579-406B-8A46-AA490DE31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274" y="1029459"/>
            <a:ext cx="7959452" cy="479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97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C18E7E-9630-470C-89DF-7A3635F50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481" y="827297"/>
            <a:ext cx="9475038" cy="520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08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B72B71-4BDA-430E-B6AA-E0052BA70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952" y="497564"/>
            <a:ext cx="10296095" cy="586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5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2BAB22-8B16-4D1B-AFF7-8D7C14D83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418" y="509394"/>
            <a:ext cx="8627163" cy="583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607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38C9BA-1A3A-4326-A187-F3D4D08AD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236" y="936152"/>
            <a:ext cx="9205528" cy="383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14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D2D566-BBF2-41B4-AFAE-CDDB2E96993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92884" y="1233804"/>
            <a:ext cx="8954135" cy="4904105"/>
          </a:xfrm>
          <a:prstGeom prst="rect">
            <a:avLst/>
          </a:prstGeom>
        </p:spPr>
      </p:pic>
      <p:pic>
        <p:nvPicPr>
          <p:cNvPr id="1026" name="Picture 1">
            <a:extLst>
              <a:ext uri="{FF2B5EF4-FFF2-40B4-BE49-F238E27FC236}">
                <a16:creationId xmlns:a16="http://schemas.microsoft.com/office/drawing/2014/main" id="{0AE4998E-7C49-4D60-A229-09A24F37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884" y="518476"/>
            <a:ext cx="6004233" cy="715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92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0E447F-979E-4955-9983-E110E7D18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473" y="566561"/>
            <a:ext cx="7787054" cy="374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9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E83C4A-922D-4279-80E4-10EF872FC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228" y="412450"/>
            <a:ext cx="8071872" cy="603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2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D39A94-69D3-4BCF-990C-32E09991F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614" y="754201"/>
            <a:ext cx="8414772" cy="534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4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091179-AAD3-4E80-A50B-E9D8898E2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210" y="561056"/>
            <a:ext cx="9925579" cy="573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14982F-4352-4C6F-AF7D-C1C9A8FAD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792" y="589549"/>
            <a:ext cx="8622416" cy="56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6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EA0997-F80D-4735-B8D2-A37F345AD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113" y="452583"/>
            <a:ext cx="10001774" cy="595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90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CAA62C-C01E-4E39-9E1E-78A79855D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623" y="1020049"/>
            <a:ext cx="9370820" cy="18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84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AF3574-1DAE-49E9-89DC-88E2C3480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220" y="772810"/>
            <a:ext cx="9805560" cy="531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0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Davenport, Sophie</dc:creator>
  <cp:lastModifiedBy>Davenport, Sophie</cp:lastModifiedBy>
  <cp:revision>3</cp:revision>
  <dcterms:created xsi:type="dcterms:W3CDTF">2021-01-20T15:20:43Z</dcterms:created>
  <dcterms:modified xsi:type="dcterms:W3CDTF">2021-01-20T15:39:26Z</dcterms:modified>
</cp:coreProperties>
</file>