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C950-BCD2-4360-9062-7B9C2F4CF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49159-A528-4182-BA62-AE9DF60BA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7DD8-86E0-4C41-A0A4-5725FC43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97B4-31C1-46A3-B882-BB5E5669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37E-9183-40CB-B44F-E5611E86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BB7C-2889-491F-964D-97C4BEC2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7BD61-27DB-41F6-B1B6-EF7BFD33C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A8E1-9A3B-4B6F-9AD5-722C86E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F02C7-7843-4AED-B7A1-727554E5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CFBA5-8CA2-4C9D-9FF4-CD3164B8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3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BE13F-AE43-4603-AC87-E8DBDB24B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A9B0B-15B3-4B80-A7C2-10FC44C59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890B-DE21-4AC1-9C9F-BDEC1295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765DC-CB86-4906-89CF-2A7D4D00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BF5E-3391-4943-8878-CD848659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4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6889-ED1E-4E2E-ABBC-31F5BEA5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3F7E-D850-48B8-98DF-01BA955AB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E4B5-B79F-4324-BA62-161D9064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4CEC8-06B5-4547-9B5E-94837810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546D9-52C6-4ACC-BD2D-BC92AC6D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A27B-E5A5-4EA6-A897-E13E675D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1B93D-A8D6-4890-8D4C-056C31A15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49DB0-85D6-47B0-A923-CFB0ACF6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BB896-00E1-40FC-A59C-27E8AA68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B90-41F1-4D0A-B5B0-2F6CD66B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8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6F73-6D1B-40AD-B0BC-FAA9BD5B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4C037-DE2E-4E2F-8D9C-5E81AF92C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A7DD7-DFB3-4A1E-A968-80C86E5A7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DEFB0-3A8B-4884-AFAA-EC278B01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09D76-5C91-43A9-A5DA-A2123B32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4DE25-296A-4C2C-B1BB-E6C49FA2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5541-6C51-444D-B467-FFE6BE1D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4EA3-A36D-48DE-819A-CAD9495E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0BD11-72F2-4DFD-89D0-F0464539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4EAD7-5EEB-4EAB-84E2-2175F9C0C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CE42E-7413-4BD6-8C08-03B58639D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EA882-C552-412B-B1BC-44817901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92A69-D500-4282-A5FF-4288D887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93A15-F8E4-4427-BB4D-BE03487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2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3B45-059E-47B6-A6C6-615A9435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71E76-98DB-4645-BABD-E74F0870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8FFEE-7061-46A1-A8EF-FFED797D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58E22-F853-4194-87B1-4D47B26C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9E60E-1CE6-451E-B54D-205FCBAC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AD194-7447-4012-9AD7-9AA9FBCA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2B1E5-AD0E-4E72-B93B-00B41DE6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6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06-EFD6-4301-832E-6437AB1B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57D4-68B4-4320-9911-5FE7910DF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37B39-65E3-4EC2-8218-289A4DC6F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14BB8-A4E9-41B4-9BF0-3C89268B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050E-6189-4376-9144-E467782C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1AD84-883D-4313-BD22-45A536866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3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C8CAB-D5F8-4094-A180-6D4870E6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CC5F8-5701-4B6E-A2CA-8E35569F2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549FC-119A-44F5-A0DA-5B4F69AE0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AC50B-F320-4572-B141-7C9F29B0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52518-E594-4ED2-A887-3F98A4DF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D83C5-A80F-4B0D-BE5B-0C62F700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7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ED834-2A37-4B67-9CCF-17C8C9FA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0C6C9-C263-4899-826B-25B43D0C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0439-D4F8-4542-829A-C3FFF4155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5DB7-7999-4DD0-A0EF-FCB9FB97C8DA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8513C-635A-45B7-8AEB-67DBB320D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E8BF4-42B1-4B4F-B0FC-E90788EF5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5326-19E0-4B27-852F-116B256AA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63D2E-0B41-42A6-8C26-0C070330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308"/>
            <a:ext cx="12192000" cy="3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6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FF22C-E814-4FE0-9848-CEEA7D169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52" y="1026815"/>
            <a:ext cx="8029967" cy="480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C7F4F-7660-466F-9A66-F6A9874B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99" y="579775"/>
            <a:ext cx="9893201" cy="54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FA4E82-3E49-41A2-A52F-3D3A8234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55" y="904634"/>
            <a:ext cx="9666489" cy="44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ED90C-7467-4A3E-BA4E-34254F376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90" y="496897"/>
            <a:ext cx="9705550" cy="56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6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D9FAB-E288-47F2-8F03-5BEA3E99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73" y="1064972"/>
            <a:ext cx="7602254" cy="47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5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22C65-65C6-490A-A088-3E9BFCA39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4" y="393071"/>
            <a:ext cx="10143705" cy="59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4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C6A22-C866-4180-833A-869BE035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46" y="608734"/>
            <a:ext cx="7365108" cy="56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3884F-C25C-442F-AF2F-9FDBEA44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07" y="805579"/>
            <a:ext cx="7610833" cy="50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1828C-0C12-4EE3-8F7D-132F1539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18" y="1562492"/>
            <a:ext cx="8477364" cy="37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6CB9D-27BD-4ACB-B746-61742ED8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61" y="644274"/>
            <a:ext cx="9506477" cy="556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E6660-CC96-425D-B477-FDB0E03A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87" y="881862"/>
            <a:ext cx="9237825" cy="37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16863-28D6-4B9E-8099-0EF3A12C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20" y="975900"/>
            <a:ext cx="9119760" cy="4906200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4F5478F4-F354-44C0-9ED5-1FAAA040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20" y="283433"/>
            <a:ext cx="5812345" cy="69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6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DB3E3-3A8D-49A4-B5ED-9C0DD186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87" y="932831"/>
            <a:ext cx="9216625" cy="49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6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57844-802E-4B88-9F67-F8E8AD73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97" y="753467"/>
            <a:ext cx="8681605" cy="53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1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D4B73-144D-4A0E-9809-474178A0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93" y="1150025"/>
            <a:ext cx="10009614" cy="45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7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91A95-4C3D-4CF1-9390-B30E8D38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74" y="571443"/>
            <a:ext cx="9631251" cy="57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9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11D59-3166-4F9F-AB08-4136586EB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35" y="1271024"/>
            <a:ext cx="8243330" cy="43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6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E313F-3E77-4FCC-BA55-1F22B71E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41" y="694401"/>
            <a:ext cx="8107118" cy="54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84F16-3CDE-49EB-B165-FD2DB57D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44" y="1771578"/>
            <a:ext cx="9774311" cy="17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4FF8F-5415-4E53-8238-F9DDA77E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420" y="1044622"/>
            <a:ext cx="7260350" cy="4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2</cp:revision>
  <dcterms:created xsi:type="dcterms:W3CDTF">2021-01-20T14:59:28Z</dcterms:created>
  <dcterms:modified xsi:type="dcterms:W3CDTF">2021-01-20T15:09:25Z</dcterms:modified>
</cp:coreProperties>
</file>