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71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3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7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85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44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43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61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5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6973-D2C3-4CE1-BEBB-DEE63D34D7DA}" type="datetimeFigureOut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FCB9-2FF6-420C-924D-C8B10BA9B7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61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5" y="0"/>
            <a:ext cx="3312518" cy="2856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794" y="5340743"/>
            <a:ext cx="3536219" cy="14201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19879" y="80920"/>
            <a:ext cx="57345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7030A0"/>
                </a:solidFill>
              </a:rPr>
              <a:t>“Keeping your child's online experience safe, fun and productive.” </a:t>
            </a:r>
          </a:p>
          <a:p>
            <a:pPr algn="ctr"/>
            <a:endParaRPr lang="en-GB" b="1" i="1" dirty="0" smtClean="0">
              <a:solidFill>
                <a:srgbClr val="7030A0"/>
              </a:solidFill>
            </a:endParaRPr>
          </a:p>
          <a:p>
            <a:pPr algn="ctr"/>
            <a:r>
              <a:rPr lang="en-GB" dirty="0" smtClean="0">
                <a:solidFill>
                  <a:srgbClr val="099BB9"/>
                </a:solidFill>
              </a:rPr>
              <a:t>£3 a month for small families protects up to 5 devices - £35.95 annually. </a:t>
            </a:r>
          </a:p>
          <a:p>
            <a:pPr algn="ctr"/>
            <a:endParaRPr lang="en-GB" dirty="0" smtClean="0">
              <a:solidFill>
                <a:srgbClr val="099BB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Manage and limit your children's screen time by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Monitor their activity on social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Monitor and block your children's calls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Track your child's device on a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 Limit games and apps and block inappropriate 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Block inappropriate content with smart web filters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Panic Alert button for when your child is in danger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99BB9"/>
              </a:solidFill>
            </a:endParaRPr>
          </a:p>
          <a:p>
            <a:pPr algn="ctr"/>
            <a:r>
              <a:rPr lang="en-GB" sz="2000" dirty="0" smtClean="0">
                <a:solidFill>
                  <a:srgbClr val="099BB9"/>
                </a:solidFill>
              </a:rPr>
              <a:t>Start protecting your family </a:t>
            </a:r>
            <a:r>
              <a:rPr lang="en-GB" sz="2000" b="1" dirty="0" smtClean="0">
                <a:solidFill>
                  <a:srgbClr val="099BB9"/>
                </a:solidFill>
              </a:rPr>
              <a:t>today!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99BB9"/>
              </a:solidFill>
            </a:endParaRP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15193" y="6380570"/>
            <a:ext cx="5567320" cy="38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099BB9"/>
                </a:solidFill>
              </a:rPr>
              <a:t>Get Full Visibility &amp; Build Your Family's Digital Wellbeing  </a:t>
            </a:r>
            <a:endParaRPr lang="en-GB" b="1" u="sng" dirty="0">
              <a:solidFill>
                <a:srgbClr val="099BB9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175" y="4329238"/>
            <a:ext cx="5386598" cy="24316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5" y="2856939"/>
            <a:ext cx="3409950" cy="27300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35" y="80920"/>
            <a:ext cx="1232687" cy="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1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Hibbert,Jade</dc:creator>
  <cp:lastModifiedBy>Hibbert,Jade</cp:lastModifiedBy>
  <cp:revision>3</cp:revision>
  <cp:lastPrinted>2020-01-08T17:20:35Z</cp:lastPrinted>
  <dcterms:created xsi:type="dcterms:W3CDTF">2020-01-08T17:09:25Z</dcterms:created>
  <dcterms:modified xsi:type="dcterms:W3CDTF">2020-01-08T17:21:43Z</dcterms:modified>
</cp:coreProperties>
</file>