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3DF0D-6CEA-4DD2-8202-2FEFFB1A3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58C83-AC81-45B3-A75C-FCE8E5BC35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11D62-D7DC-42E3-A8FF-64F37F9B8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C214-C412-49B4-9B9A-407CFCFFED1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9D1C3-B056-4BA2-ACCA-5249E9907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D3B62-CFF2-486A-8A1C-FABC627F7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E533-B457-4099-9C7D-0976FB224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108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25BF2-0C19-46E8-B3E5-237F9926C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B5D584-795C-4D5D-BAC7-B6B2BFD36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D635A-5554-4538-A87C-C25349FA9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C214-C412-49B4-9B9A-407CFCFFED1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F2370-8137-4C6E-80F5-EC5C8124B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FD3D0-AF83-41C9-B7E4-53D8ADD3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E533-B457-4099-9C7D-0976FB224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19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50AACF-49C8-47BD-842C-8729FC209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2A4D4-6260-41CB-8AB7-DF0E2456A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AFA79-DE8F-43FA-A998-82A167195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C214-C412-49B4-9B9A-407CFCFFED1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A867F-F733-4C59-BA8A-E27BA06B9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1855C-BE22-4403-8E38-AC64C24A4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E533-B457-4099-9C7D-0976FB224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57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1289E-91B2-4E88-A2FE-0BADBC542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0DFD7-CE3F-4E7A-9C51-310334BD6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4C7F8-E1EF-4307-9012-F8E1A9FA1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C214-C412-49B4-9B9A-407CFCFFED1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8579B-C9A4-445A-A528-7A01A9F5C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DC011-3033-4782-B45A-53DE6874C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E533-B457-4099-9C7D-0976FB224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30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A46EA-BAAA-4C85-AA16-DAEBDB11E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6DB1E-48F6-4F22-B93E-E11AA639B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F6B88-CDFF-4EB3-976D-83F4BD983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C214-C412-49B4-9B9A-407CFCFFED1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B52C7-FDB4-4143-AB16-B7E51931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A25E8-578D-4664-92E8-9B4A4B09D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E533-B457-4099-9C7D-0976FB224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111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2F965-BC4E-4A29-9620-3BEDA1250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686B5-E326-415E-A9EC-54301A6BA8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D40AB-10E0-4C6B-99F9-04716C4F78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6AF12-D3E3-4F93-82DC-CE95E3AA1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C214-C412-49B4-9B9A-407CFCFFED1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F3DFE-E34E-440C-A366-6D4DC09F3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A18088-850D-4CE6-8A9D-A259F5418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E533-B457-4099-9C7D-0976FB224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77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99EDE-6800-4DE6-BAC4-D06468DEA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6FB94-FDAE-40D2-87C9-DB01AC578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03A70-B3BF-462B-93E8-214C48398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37F78F-3C4A-49B2-A05A-D93C7FDC43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686FED-ACE9-42E3-8B61-D2D2B2D55B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ED5FC4-37F6-46F2-85A8-02022E39C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C214-C412-49B4-9B9A-407CFCFFED1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F9A781-C91F-46B5-A1BB-9B9436AAE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D523CF-4AD0-4A7E-A2E0-A0DEE8700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E533-B457-4099-9C7D-0976FB224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27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8CF62-2888-4C61-AC4F-6D212F8A8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45311A-3231-42E8-8DEF-12971C0CD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C214-C412-49B4-9B9A-407CFCFFED1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0A85FC-C64C-45C6-BB14-3561DB374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47C73A-6A8B-4EDE-8B42-B1759D27B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E533-B457-4099-9C7D-0976FB224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09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080B5B-4728-4B15-A006-6510FD1AC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C214-C412-49B4-9B9A-407CFCFFED1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BCBAC7-EBCD-4825-AC6D-1B2D1B986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B530EB-96C2-4E13-B1E0-904C02E8C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E533-B457-4099-9C7D-0976FB224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25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B3AED-C97A-4F79-BC71-85432EADA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B31B6-1F0E-46FB-9A43-77E3421AD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F64049-7003-4318-9AE2-3D35983D0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9F6AC9-286B-4F0F-A4E9-6C8F9619F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C214-C412-49B4-9B9A-407CFCFFED1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5C79F-6930-47B7-A402-C4E8D88DB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669A6-485A-4211-8494-90991421A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E533-B457-4099-9C7D-0976FB224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70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AA26C-5830-4203-8E8A-9BB3CE7A6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7E00AF-6A72-4AFE-A7A2-7F819786B4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9544B-9A94-4385-89F8-ABBA15A7C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6B470-4CD4-4225-A701-1C8D46018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C214-C412-49B4-9B9A-407CFCFFED1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F7BB3-63F1-408A-94F7-C42E742D7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D33AB-667D-4003-9A89-7607661C0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E533-B457-4099-9C7D-0976FB224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84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13B384-4B1C-46AA-8DEF-C2BCC3292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F9307-DAE3-40F3-9310-7A46391ED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23078-F1D4-4260-89AF-F688BE0607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DC214-C412-49B4-9B9A-407CFCFFED1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2B8DF-BA7C-4F4F-970B-C9A5B8F67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59D8D-B872-4BFF-9644-284DA0A123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5E533-B457-4099-9C7D-0976FB224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177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7454D-C314-401D-A978-4F03C3ECD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915" y="1122363"/>
            <a:ext cx="11706447" cy="2387600"/>
          </a:xfrm>
        </p:spPr>
        <p:txBody>
          <a:bodyPr>
            <a:normAutofit/>
          </a:bodyPr>
          <a:lstStyle/>
          <a:p>
            <a:pPr algn="l"/>
            <a:r>
              <a:rPr lang="en-GB" u="sng" dirty="0">
                <a:solidFill>
                  <a:srgbClr val="0000FF"/>
                </a:solidFill>
              </a:rPr>
              <a:t>WALT use proportional reasoning to find equivalent fractions.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6B7A8-BA40-4496-992D-FB323BCAB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15107" y="85060"/>
            <a:ext cx="1825255" cy="640353"/>
          </a:xfrm>
        </p:spPr>
        <p:txBody>
          <a:bodyPr>
            <a:normAutofit/>
          </a:bodyPr>
          <a:lstStyle/>
          <a:p>
            <a:r>
              <a:rPr lang="en-GB" sz="3600" u="sng" dirty="0">
                <a:solidFill>
                  <a:srgbClr val="0000FF"/>
                </a:solidFill>
              </a:rPr>
              <a:t>2.3.21</a:t>
            </a:r>
          </a:p>
        </p:txBody>
      </p:sp>
    </p:spTree>
    <p:extLst>
      <p:ext uri="{BB962C8B-B14F-4D97-AF65-F5344CB8AC3E}">
        <p14:creationId xmlns:p14="http://schemas.microsoft.com/office/powerpoint/2010/main" val="2007632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8D7C3-3B5A-494A-83E9-7ABC09119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414" y="166232"/>
            <a:ext cx="9831172" cy="65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88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968C99-D5DC-4FE5-8D77-859F33DC3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80" y="0"/>
            <a:ext cx="96902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514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CC0C86-82CB-465E-877B-1A3621B06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4918" y="1428471"/>
            <a:ext cx="4582164" cy="400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158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B74215-8541-4C8C-AE48-2A85393C88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9207" y="590154"/>
            <a:ext cx="4553585" cy="567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758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152A4F-1B2C-4FCC-8E00-46E26154FC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4634" y="215199"/>
            <a:ext cx="3719804" cy="64276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955B446-7278-480B-863A-3EECCE81D8CB}"/>
              </a:ext>
            </a:extLst>
          </p:cNvPr>
          <p:cNvSpPr txBox="1"/>
          <p:nvPr/>
        </p:nvSpPr>
        <p:spPr>
          <a:xfrm>
            <a:off x="5975498" y="669851"/>
            <a:ext cx="467832" cy="6273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CB7133-9072-49A9-9EC8-73F77901E53F}"/>
              </a:ext>
            </a:extLst>
          </p:cNvPr>
          <p:cNvSpPr txBox="1"/>
          <p:nvPr/>
        </p:nvSpPr>
        <p:spPr>
          <a:xfrm>
            <a:off x="5975498" y="4830726"/>
            <a:ext cx="467832" cy="6273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D24611-3D50-404C-BD4D-41AD8E2AD480}"/>
              </a:ext>
            </a:extLst>
          </p:cNvPr>
          <p:cNvSpPr txBox="1"/>
          <p:nvPr/>
        </p:nvSpPr>
        <p:spPr>
          <a:xfrm>
            <a:off x="956930" y="3009014"/>
            <a:ext cx="6744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Use your knowledge of multiplication to find the equivalent fractions. </a:t>
            </a:r>
          </a:p>
        </p:txBody>
      </p:sp>
    </p:spTree>
    <p:extLst>
      <p:ext uri="{BB962C8B-B14F-4D97-AF65-F5344CB8AC3E}">
        <p14:creationId xmlns:p14="http://schemas.microsoft.com/office/powerpoint/2010/main" val="4074636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BEE947-DBDD-45D9-9105-AC1147915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9945" y="313890"/>
            <a:ext cx="2572109" cy="623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075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16C983-5856-40B3-AFF1-4C5B76E441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652" y="585390"/>
            <a:ext cx="7668695" cy="568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049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0916BDF-F9FD-4F7E-89B9-0DF2FDCA7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309" y="147179"/>
            <a:ext cx="8459381" cy="656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313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872F82-4DFE-408C-A384-4542D0F62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677" y="137653"/>
            <a:ext cx="9278645" cy="658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373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B5D660-50BE-401C-93FF-B0C4F505B6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1532"/>
          <a:stretch/>
        </p:blipFill>
        <p:spPr>
          <a:xfrm>
            <a:off x="462379" y="249134"/>
            <a:ext cx="3019647" cy="577295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CEF57B6-754D-4F17-8BC4-0808CF6B95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0665" y="3135612"/>
            <a:ext cx="2553056" cy="25721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D2B3B2-FF97-44E4-B88C-80BBE77D49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6749" y="3135612"/>
            <a:ext cx="2562583" cy="26768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5139B78-E1E4-48CA-B370-B042BA6881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479" r="3875"/>
          <a:stretch/>
        </p:blipFill>
        <p:spPr>
          <a:xfrm>
            <a:off x="3785054" y="249134"/>
            <a:ext cx="2562583" cy="577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47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ED3F25-9989-4CC8-9BEA-A21F69C4A7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4955" y="480644"/>
            <a:ext cx="7182300" cy="58967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29C4757-5CD3-41D9-9548-7B6E7D49B2FC}"/>
              </a:ext>
            </a:extLst>
          </p:cNvPr>
          <p:cNvSpPr txBox="1"/>
          <p:nvPr/>
        </p:nvSpPr>
        <p:spPr>
          <a:xfrm>
            <a:off x="478465" y="956930"/>
            <a:ext cx="918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33705051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2D228B-D664-4CF7-8786-3274BBC96403}"/>
              </a:ext>
            </a:extLst>
          </p:cNvPr>
          <p:cNvSpPr txBox="1"/>
          <p:nvPr/>
        </p:nvSpPr>
        <p:spPr>
          <a:xfrm>
            <a:off x="233917" y="202019"/>
            <a:ext cx="280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Complete questions 3 and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40EE32-C70A-47A5-A830-A2598DA38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41" y="1529512"/>
            <a:ext cx="5730948" cy="27245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B5EE56-4E96-4821-9A22-5A69BCA4B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8005" y="1340740"/>
            <a:ext cx="5577163" cy="353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115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F81683-21F2-4275-A28E-622A92CF9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627" y="718768"/>
            <a:ext cx="6420746" cy="21243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1107721-0F4D-43F8-B302-141F6ACDDDA5}"/>
              </a:ext>
            </a:extLst>
          </p:cNvPr>
          <p:cNvSpPr txBox="1"/>
          <p:nvPr/>
        </p:nvSpPr>
        <p:spPr>
          <a:xfrm>
            <a:off x="2381692" y="244549"/>
            <a:ext cx="7235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How could we use proportional reasoning to find the equivalent fractions?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BDD7E3-E63D-49FA-A545-64022D64B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044" y="3645561"/>
            <a:ext cx="4794398" cy="19952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51D6703-059C-4D0F-833F-E4316DD8D1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1607" y="3688844"/>
            <a:ext cx="4794398" cy="218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032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053663-2158-460C-A22E-F8C2DD9E8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759" y="180753"/>
            <a:ext cx="6601746" cy="28197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B7F980F-CE3F-45A7-9660-3C5AB5B8C5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907" y="3857454"/>
            <a:ext cx="6611273" cy="294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499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2C516D-C365-4ADA-8728-303C8B385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7995" y="1976235"/>
            <a:ext cx="6516009" cy="290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6682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F2F541-EBED-4E6D-8EB1-519D9037F901}"/>
              </a:ext>
            </a:extLst>
          </p:cNvPr>
          <p:cNvSpPr txBox="1"/>
          <p:nvPr/>
        </p:nvSpPr>
        <p:spPr>
          <a:xfrm>
            <a:off x="8218967" y="308345"/>
            <a:ext cx="205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Complete questions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6FA83FF-3D52-4AF6-AC84-0286E935C1A8}"/>
              </a:ext>
            </a:extLst>
          </p:cNvPr>
          <p:cNvGrpSpPr/>
          <p:nvPr/>
        </p:nvGrpSpPr>
        <p:grpSpPr>
          <a:xfrm>
            <a:off x="192735" y="127029"/>
            <a:ext cx="6771589" cy="6474531"/>
            <a:chOff x="192735" y="127029"/>
            <a:chExt cx="6771589" cy="6474531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C3A40A3-BD05-4D7D-8F2A-CE119B9B45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2735" y="127029"/>
              <a:ext cx="6771589" cy="5002566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55CF6A0D-F7D9-4F56-AEA8-DE31449399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4740" y="4996685"/>
              <a:ext cx="5236962" cy="16048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71063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869F03-7F73-40EC-9B35-4DB22A363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659" y="535865"/>
            <a:ext cx="7181979" cy="181393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7F11CDE-8BAB-4E84-AD31-2588671011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659" y="2805742"/>
            <a:ext cx="6740368" cy="340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3440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1C6DA961-F6F0-4E60-96AE-9904F0845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86" y="266651"/>
            <a:ext cx="6172753" cy="632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734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73D6A6-F635-4FC2-8C40-61F7A0B39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599" y="1366740"/>
            <a:ext cx="4247029" cy="41245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D0BBFF9-0D52-4D30-BB91-D70657B8E6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599" y="900320"/>
            <a:ext cx="4709698" cy="4664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756599D-94DD-48E0-9A16-C1BBCD7480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8374" y="1366740"/>
            <a:ext cx="3462670" cy="44289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F6790DF-31C9-4E11-ADB1-CF191EB519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1604" y="900320"/>
            <a:ext cx="4709698" cy="46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10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4D98D4-5756-4C09-9567-717745AD0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194" y="573899"/>
            <a:ext cx="7103108" cy="586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644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56E1C9-6F64-45BF-A4E5-6528A329B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699" y="817807"/>
            <a:ext cx="6110222" cy="381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265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EA724A-F77D-4827-9E97-B7A242B6A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59" y="625315"/>
            <a:ext cx="8466267" cy="4722862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988730F2-EC49-4969-A9DE-D2DCE0E8A1F7}"/>
              </a:ext>
            </a:extLst>
          </p:cNvPr>
          <p:cNvSpPr/>
          <p:nvPr/>
        </p:nvSpPr>
        <p:spPr>
          <a:xfrm>
            <a:off x="6018028" y="1509823"/>
            <a:ext cx="903768" cy="89313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67CB561-FC5B-4C44-AC85-2E0EC13DB9A3}"/>
              </a:ext>
            </a:extLst>
          </p:cNvPr>
          <p:cNvSpPr/>
          <p:nvPr/>
        </p:nvSpPr>
        <p:spPr>
          <a:xfrm>
            <a:off x="7414437" y="1509823"/>
            <a:ext cx="903768" cy="89313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374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B5B3A6-CB5B-40A6-93BA-5D6A381A3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046" y="1714260"/>
            <a:ext cx="9011908" cy="342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849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0D36AC6-6062-4888-9147-A89DC7D86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651" y="1305030"/>
            <a:ext cx="9116697" cy="324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880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3753E1A-6EA8-485D-AB67-EC82B3D8FE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673" y="951359"/>
            <a:ext cx="10928653" cy="466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653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D9679A-461C-4668-908C-426D4C399E76}"/>
              </a:ext>
            </a:extLst>
          </p:cNvPr>
          <p:cNvSpPr txBox="1"/>
          <p:nvPr/>
        </p:nvSpPr>
        <p:spPr>
          <a:xfrm>
            <a:off x="297711" y="233916"/>
            <a:ext cx="280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Complete questions 1 and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6D7A53-9BA5-4DA2-8611-821C633C6F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711" y="846815"/>
            <a:ext cx="6772940" cy="55387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81053E-84EB-4D8C-BF2B-A2C5C59833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446" y="846815"/>
            <a:ext cx="5738608" cy="904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68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47</Words>
  <Application>Microsoft Office PowerPoint</Application>
  <PresentationFormat>Widescreen</PresentationFormat>
  <Paragraphs>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WALT use proportional reasoning to find equivalent fractions.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 use proportional reasoning to find equivalent fractions.</dc:title>
  <dc:creator>Davenport, Sophie</dc:creator>
  <cp:lastModifiedBy>Davenport, Sophie</cp:lastModifiedBy>
  <cp:revision>5</cp:revision>
  <dcterms:created xsi:type="dcterms:W3CDTF">2021-02-24T14:29:34Z</dcterms:created>
  <dcterms:modified xsi:type="dcterms:W3CDTF">2021-02-24T15:07:53Z</dcterms:modified>
</cp:coreProperties>
</file>