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33E1D-F874-4F0E-B2C2-DBD5229A1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B45E6-0767-498F-AD8D-824C816B2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91CFC-F979-4A75-9481-6E930394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73C4-F413-4256-B9B1-6DE831564B0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1A9AC-919A-4664-8B70-6BF52CD1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DBEAD-F39C-4320-BD56-307835AF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AF80-107E-4B90-8E19-D0C2EBB53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9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DD343-BEB2-41F3-88C1-677285E8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ACFEA-D3EC-4A55-AAB3-5D7602240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47C7-2D00-46D4-A3D5-44C96CBA7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73C4-F413-4256-B9B1-6DE831564B0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88824-D2FB-4C49-816B-04F40907F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5E568-ABDA-4961-A003-939A63FA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AF80-107E-4B90-8E19-D0C2EBB53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22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65D2DB-230C-4F5D-AECD-AC6A44106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FE4D7-4304-4312-A84D-EB0E8227C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33C26-17D8-4C18-90E6-F6AE786BE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73C4-F413-4256-B9B1-6DE831564B0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4C314-0B56-41AD-84F0-6986F782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DA11C-DDF7-4750-8AAA-DAE1A00F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AF80-107E-4B90-8E19-D0C2EBB53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07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DD42-76F9-44A6-A2C0-E5D21C8A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5949E-BACB-49B7-9106-019F95712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B286D-7EDE-40D2-81FE-CC3C069E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73C4-F413-4256-B9B1-6DE831564B0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6210F-F48D-4484-8FF4-54572C00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94BDE-D72E-43DE-BF13-098FE4C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AF80-107E-4B90-8E19-D0C2EBB53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3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08F7C-1AFB-4ED6-B0C4-B6415B1B5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A7452-AE89-4D48-A73C-FB5A14BF4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FB8EF-34FD-410B-8B68-BCD1F9066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73C4-F413-4256-B9B1-6DE831564B0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74C82-CA79-4C60-847A-8CCD3E0D8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346B6-4207-450A-A821-E997119A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AF80-107E-4B90-8E19-D0C2EBB53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96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801A7-A254-430D-A067-FED59D29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A9D1C-1CE0-4E95-ACC4-695E37129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34D44-C8FA-480D-8601-78FE5E859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8BE4E-3B79-4C5B-AB59-6341900D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73C4-F413-4256-B9B1-6DE831564B0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C5B5D-C026-4EE1-8C13-DB194DE70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635A2-C8D3-4E63-B30E-641FD4F0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AF80-107E-4B90-8E19-D0C2EBB53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70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48037-6072-4495-BC1B-1182BC16F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1E45-E9C1-42DF-90EC-7CA86CC80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4F9F0-622F-4F46-8206-606939727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5716D-F9E6-42BD-AEDA-3E6D9B0C3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C75BA-C0B3-4FA5-9AAD-0ADF162FBA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E129C3-BADB-457D-92E8-C364BA16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73C4-F413-4256-B9B1-6DE831564B0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A9868-2606-475C-8662-366E097B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4CA34F-842A-49F4-9374-E61DBB4F8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AF80-107E-4B90-8E19-D0C2EBB53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4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8839-574E-457F-AE9D-183BE3DB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44BAD-FCBC-4BAB-9234-2652B7FA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73C4-F413-4256-B9B1-6DE831564B0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4AF1C-A124-47DB-9FDD-C28CC30FE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7F350-A163-4912-95D9-C738FED6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AF80-107E-4B90-8E19-D0C2EBB53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70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0D806-CFF6-4540-AFC1-9C010D83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73C4-F413-4256-B9B1-6DE831564B0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05CDF9-C12C-4673-828C-B6AE28EB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58B8E-1830-454F-A6B9-6695435D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AF80-107E-4B90-8E19-D0C2EBB53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74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43F9-9B2B-4CC6-A916-2B7DF506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12208-1603-4B44-85B1-18A7A811B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EC072-4292-4521-BCA0-226E2E7A0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3F0AF-8DE4-4BD8-A337-D51422EA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73C4-F413-4256-B9B1-6DE831564B0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60A73-4368-4679-978C-BD614A373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90B38-414A-4135-AD87-A989AD90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AF80-107E-4B90-8E19-D0C2EBB53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0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A3C39-9B6A-4216-8EDD-1B751A82B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9B4B09-DF75-45CD-9F60-763FB5903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7FAB2-1382-4D87-A6B7-1243677E4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EDF8D-ACB4-43BC-95DF-94F6DB9A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73C4-F413-4256-B9B1-6DE831564B0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6DC7C-8FF3-4467-AD08-B6DD21A68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99A37-70A5-421D-91D7-CFCE251D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AF80-107E-4B90-8E19-D0C2EBB53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71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3E9B8-04BB-4F7D-9F89-54501A3C3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84ABE-57F8-477D-99A1-2E1339A38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24258-84E2-4D14-A597-A6F0232BC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173C4-F413-4256-B9B1-6DE831564B0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981D2-A159-4CEE-AD91-ED16E2CD0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EC922-1621-47FA-9710-8B496250A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FAF80-107E-4B90-8E19-D0C2EBB53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3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82E2D5-A33F-4889-8416-BE34C61E8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168"/>
            <a:ext cx="12192000" cy="309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6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D938E-F111-461E-9F3F-1862CE871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30" y="613969"/>
            <a:ext cx="8516539" cy="56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5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694FB3-3121-42B8-98D6-FD1066595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457" y="4677229"/>
            <a:ext cx="1238423" cy="1076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CC2794-54B7-4016-A502-D1964B1A5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8" y="482498"/>
            <a:ext cx="8516539" cy="56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9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CBDD2-E094-433D-BC16-4A1F19160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69"/>
          <a:stretch/>
        </p:blipFill>
        <p:spPr>
          <a:xfrm>
            <a:off x="1771046" y="515864"/>
            <a:ext cx="8649907" cy="29131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F466D-680E-4054-8D52-48FCB327D939}"/>
              </a:ext>
            </a:extLst>
          </p:cNvPr>
          <p:cNvSpPr txBox="1"/>
          <p:nvPr/>
        </p:nvSpPr>
        <p:spPr>
          <a:xfrm>
            <a:off x="980902" y="4126145"/>
            <a:ext cx="534870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What fraction is shaded?</a:t>
            </a:r>
          </a:p>
          <a:p>
            <a:r>
              <a:rPr lang="en-GB" sz="4000" dirty="0">
                <a:solidFill>
                  <a:srgbClr val="0070C0"/>
                </a:solidFill>
              </a:rPr>
              <a:t> </a:t>
            </a:r>
          </a:p>
          <a:p>
            <a:r>
              <a:rPr lang="en-GB" sz="4000" dirty="0">
                <a:solidFill>
                  <a:srgbClr val="0070C0"/>
                </a:solidFill>
              </a:rPr>
              <a:t>How do you know?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139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8A4D72-C2B0-4355-9FA0-FC38A40C6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704" y="875943"/>
            <a:ext cx="8354591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50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8396C7-2610-415B-A7BA-269B6C3B1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67" y="737812"/>
            <a:ext cx="8707065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27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986544-71BA-478C-8D17-4B3959875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57" y="1491578"/>
            <a:ext cx="8859486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29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4F6964-A818-4132-BF5E-75CF70296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259" y="1021813"/>
            <a:ext cx="9135750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76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649221-094C-4BA0-868D-C2EF4B25F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73" y="1289238"/>
            <a:ext cx="4265673" cy="4279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5E9F7A-B59E-48D1-8492-E563876B3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65" y="1330346"/>
            <a:ext cx="4265673" cy="42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26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AC027E-5E4A-4F57-9DA4-391729113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493" y="237680"/>
            <a:ext cx="8869013" cy="319132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A87A6B6-AD0A-44C9-B283-20F795819B1F}"/>
              </a:ext>
            </a:extLst>
          </p:cNvPr>
          <p:cNvSpPr/>
          <p:nvPr/>
        </p:nvSpPr>
        <p:spPr>
          <a:xfrm>
            <a:off x="5320145" y="3591098"/>
            <a:ext cx="1529542" cy="12967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FD16DF-83C5-4C74-9462-9E71A59B895B}"/>
              </a:ext>
            </a:extLst>
          </p:cNvPr>
          <p:cNvSpPr/>
          <p:nvPr/>
        </p:nvSpPr>
        <p:spPr>
          <a:xfrm>
            <a:off x="3300155" y="4913130"/>
            <a:ext cx="1529542" cy="12967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30BC6A-7495-4DC7-9CB2-959DC4883A75}"/>
              </a:ext>
            </a:extLst>
          </p:cNvPr>
          <p:cNvSpPr/>
          <p:nvPr/>
        </p:nvSpPr>
        <p:spPr>
          <a:xfrm>
            <a:off x="5376952" y="5345697"/>
            <a:ext cx="1529542" cy="12967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620BBC-4631-4D8F-A938-BF455F6DDA2F}"/>
              </a:ext>
            </a:extLst>
          </p:cNvPr>
          <p:cNvSpPr/>
          <p:nvPr/>
        </p:nvSpPr>
        <p:spPr>
          <a:xfrm>
            <a:off x="7181509" y="4751340"/>
            <a:ext cx="1529542" cy="12967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4AD3DB-0F97-46B6-83AD-36298549BFCB}"/>
              </a:ext>
            </a:extLst>
          </p:cNvPr>
          <p:cNvCxnSpPr/>
          <p:nvPr/>
        </p:nvCxnSpPr>
        <p:spPr>
          <a:xfrm flipV="1">
            <a:off x="4549836" y="4551218"/>
            <a:ext cx="827116" cy="498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202B39-61E9-453C-899C-16D64FEB06BC}"/>
              </a:ext>
            </a:extLst>
          </p:cNvPr>
          <p:cNvCxnSpPr>
            <a:cxnSpLocks/>
          </p:cNvCxnSpPr>
          <p:nvPr/>
        </p:nvCxnSpPr>
        <p:spPr>
          <a:xfrm flipH="1" flipV="1">
            <a:off x="6792194" y="4436916"/>
            <a:ext cx="628996" cy="549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6198CF-7E3D-4F51-99DD-D90CA24277A5}"/>
              </a:ext>
            </a:extLst>
          </p:cNvPr>
          <p:cNvCxnSpPr>
            <a:cxnSpLocks/>
          </p:cNvCxnSpPr>
          <p:nvPr/>
        </p:nvCxnSpPr>
        <p:spPr>
          <a:xfrm flipV="1">
            <a:off x="6095999" y="4955002"/>
            <a:ext cx="0" cy="465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314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8495E9-471E-4DFC-872C-3E9D03641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309" y="209100"/>
            <a:ext cx="8821381" cy="6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0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F6F435-3004-4884-ACF1-C54DE80F0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101" y="282153"/>
            <a:ext cx="7275798" cy="537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10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95B4CD-CF9E-48A5-8BBD-9EEF886FF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208" y="70658"/>
            <a:ext cx="5177026" cy="6704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553105-AFA2-4455-AB9A-5F65DE479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28" y="1025423"/>
            <a:ext cx="9125894" cy="482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23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B538AA-E8FF-4364-975C-B07098B52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11" y="336173"/>
            <a:ext cx="6893315" cy="408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9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C9FBD0-8697-4CF5-B4A7-E7AAC41E0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348" y="83513"/>
            <a:ext cx="6759527" cy="66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42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D97E93-8F2C-4DE4-8245-B2E5B1CFB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02" y="458915"/>
            <a:ext cx="10576995" cy="470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68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72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B5ABB-D051-49C8-84EA-2CC69B5B1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943" y="152599"/>
            <a:ext cx="4935163" cy="689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D2E500-8F22-483E-A482-C6B66B13B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60" y="847198"/>
            <a:ext cx="6768232" cy="2616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561FEB-4032-4946-859A-2915411E5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35" y="3732263"/>
            <a:ext cx="6306657" cy="297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70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0E39ED-6B02-4BB5-95B8-434DB8985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065" y="274980"/>
            <a:ext cx="8652696" cy="336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49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19ECB0-E312-45D9-B0B1-CF57C5813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032" y="345516"/>
            <a:ext cx="7631935" cy="479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38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F57E81-64E1-46B2-867E-F5661B2A5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51" y="1090139"/>
            <a:ext cx="4692897" cy="5250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5A48CA-7521-48DF-A7E8-66C998CC0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365" y="1339520"/>
            <a:ext cx="5681890" cy="4785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23622-B25E-48BD-9F7E-17F8EC3C2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79" y="646650"/>
            <a:ext cx="4393640" cy="443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557764-0162-410D-9E99-9FC9E6C55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552" y="961006"/>
            <a:ext cx="4393640" cy="4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1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83883A-A7E3-4536-AD45-597B58D24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271" y="500648"/>
            <a:ext cx="8013458" cy="585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4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5ED505-5638-4124-A0AA-1F03C8048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782" y="194811"/>
            <a:ext cx="7840169" cy="64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2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D6FCD-69F8-4B39-AE0B-50F45FBF4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89" y="151942"/>
            <a:ext cx="6277511" cy="5358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5A1004-76C3-4483-8608-CC2C9ECBD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90" y="5889054"/>
            <a:ext cx="7649643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3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D6FCD-69F8-4B39-AE0B-50F45FBF4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89" y="151942"/>
            <a:ext cx="6277511" cy="5358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5A1004-76C3-4483-8608-CC2C9ECBD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90" y="5889054"/>
            <a:ext cx="7649643" cy="600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69E4E0-A197-4B17-A0C0-9096A678E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257" y="5684237"/>
            <a:ext cx="924054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4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A18AE0-E5DE-495D-B81E-6DCC3E29B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125" y="1414181"/>
            <a:ext cx="8411749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4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016DBB-9040-4E30-8615-857AFB215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30" y="318653"/>
            <a:ext cx="9240540" cy="62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93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E9EB5-5D2E-4CFF-A480-9B6B6138C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35" y="371048"/>
            <a:ext cx="9345329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53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</Words>
  <Application>Microsoft Office PowerPoint</Application>
  <PresentationFormat>Widescreen</PresentationFormat>
  <Paragraphs>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Davenport, Sophie</dc:creator>
  <cp:lastModifiedBy>Davenport, Sophie</cp:lastModifiedBy>
  <cp:revision>3</cp:revision>
  <dcterms:created xsi:type="dcterms:W3CDTF">2021-02-10T16:39:45Z</dcterms:created>
  <dcterms:modified xsi:type="dcterms:W3CDTF">2021-02-10T17:00:58Z</dcterms:modified>
</cp:coreProperties>
</file>