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7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483E-81DB-405A-A22E-131FB618D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D7005-33F3-441C-8266-CA05065A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45A0-BF24-4F95-B6E2-912647A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351F-CB3F-470A-9E0C-FCE0D3A9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479E-D35B-4759-9466-E92DFEDE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7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4996-30DD-4F00-B526-8885686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2D946-97F7-44D9-B4B5-6F3F616AB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FF19F-42E2-4BE9-B81C-DEFAE5AF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71F6-1A99-4BA2-835B-81A323EB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0EC3-96CB-4FE4-8D16-AAA8A39B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0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8F9F7-2024-4CE1-ADE6-7247E3878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1E0D5-3865-430F-B065-16774D93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EA0D-D6A2-4011-9997-AABBBBA2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DB09-7D90-4F15-865E-EEE6F62E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B7F5-2616-4F1D-A85B-0EC08D99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2A28-643B-4122-B300-3D5DB531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AD1B-85AD-452B-8D5E-6AE344D3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70328-05FF-4537-B312-893B3A14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A5DE-CCB7-42F2-B6BE-2FD017BC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86DCB-546C-48E8-8700-33E6B8B6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A97B-D281-4E92-B3F3-45E6D4CB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5050-C000-42FD-B79C-DB27FF3E4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A42EE-F000-4EF8-B5B0-4522636E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82504-5FEA-488A-A017-5C1AB5BA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ED0F-BD8A-401C-ADE0-40F1F09B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8188-DD2D-4107-A7FE-38648330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F0E9-FABA-4EB4-A602-C36F1F77A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A196E-B262-4ACD-A09F-C91DDA88F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1032B-40AF-4580-9E82-8015E6D4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9B32-9EA1-4AE7-9ABA-E13AEB4E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AE424-8CAA-427F-BDD5-0D5C2264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4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A06A-389E-40D4-9CB5-1B545A57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AA93-4F87-43ED-843D-5D62BA92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22FA8-1CE4-454F-AD1E-89D7E9D4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BA17B-5B70-40BF-A8B5-877BA817E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16806-7E2E-40DE-8D9C-4197D19F4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68D80-6A95-492A-AB0A-EDE4759D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12BDE-9C92-455E-AFD1-C1996DAC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08CB2-8304-454F-BFE0-A82CD922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932-9779-496A-9606-B92ECEC8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9AEFC-D115-4814-ABBF-BE98EC40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1303B-ECE3-438E-8B17-F89A47FD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22681-51BE-4A4D-9EFD-BB29810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7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4828B-137A-443C-A623-35533465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3F4C1-BC7A-4303-85F2-648EAACD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2C656-4B82-46DC-BC18-2BF7A25D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F52-9B2D-4B35-B0D9-296CE12A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22C8-2E21-46D8-B548-38311E97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2261-6793-4809-AC28-7253BD07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97696-2265-47C7-851D-35E35B8A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1030F-4529-4948-ADBF-E07C6769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AB3E3-A4E5-4F4B-A249-3CFFB755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F5ED-C3E8-4CBA-8D04-2B0F3A97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6FB1B-29FB-40C6-91DC-140B5C485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37591-F9D1-461A-8FB5-B1EFBC116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6A795-4CFB-4EE0-A3B9-A185B584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5958A-5339-4D24-83EB-BE733AC1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BA39-1F5C-46AD-B6BC-8868D132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20EFD-AE13-41BC-9370-929680BD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6ABC7-F118-414A-A534-FCC39AA3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6F36-8DF6-47A4-8249-6789328B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58A8-0EF9-4085-AA0B-7853B86EE8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4046-34B7-4331-966C-60B3EA49F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36B8-67A2-4224-8EDE-A9B5AA10B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8BCD-3365-4F1E-BF39-7466C62FD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0DFE4-CE65-438C-B825-DEF6DDBD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1"/>
            <a:ext cx="121920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0B8C4-9C3F-493B-B7E6-BC9047AE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8" y="542260"/>
            <a:ext cx="11079121" cy="4525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542FE-B885-4789-85E2-03A115B918F9}"/>
              </a:ext>
            </a:extLst>
          </p:cNvPr>
          <p:cNvSpPr/>
          <p:nvPr/>
        </p:nvSpPr>
        <p:spPr>
          <a:xfrm>
            <a:off x="4529470" y="3859619"/>
            <a:ext cx="6751674" cy="1743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B487B-1264-4B24-8008-4F898469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33" y="5651205"/>
            <a:ext cx="460121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7F35C-2527-43D0-867C-A45665E2D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0"/>
          <a:stretch/>
        </p:blipFill>
        <p:spPr>
          <a:xfrm>
            <a:off x="556439" y="106325"/>
            <a:ext cx="11079121" cy="4040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3EC54D-F744-43C8-8648-E8B41865E7E8}"/>
              </a:ext>
            </a:extLst>
          </p:cNvPr>
          <p:cNvSpPr/>
          <p:nvPr/>
        </p:nvSpPr>
        <p:spPr>
          <a:xfrm>
            <a:off x="4657061" y="3062177"/>
            <a:ext cx="6751674" cy="1743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8CE15-4D85-4957-9AE5-3D6DE36961E1}"/>
              </a:ext>
            </a:extLst>
          </p:cNvPr>
          <p:cNvSpPr txBox="1"/>
          <p:nvPr/>
        </p:nvSpPr>
        <p:spPr>
          <a:xfrm>
            <a:off x="1979554" y="5291483"/>
            <a:ext cx="74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fractions have a numerator greater than 1</a:t>
            </a:r>
          </a:p>
          <a:p>
            <a:pPr algn="ctr"/>
            <a:r>
              <a:rPr lang="en-GB" sz="2800" dirty="0"/>
              <a:t>These are called non-unit fractions.</a:t>
            </a:r>
          </a:p>
        </p:txBody>
      </p:sp>
    </p:spTree>
    <p:extLst>
      <p:ext uri="{BB962C8B-B14F-4D97-AF65-F5344CB8AC3E}">
        <p14:creationId xmlns:p14="http://schemas.microsoft.com/office/powerpoint/2010/main" val="27407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1A6CC-FEDE-4F28-BEE4-2C944DFB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02" y="0"/>
            <a:ext cx="5727405" cy="1292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1B6C8-21DC-4D2D-AF50-9BD70CAF8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5880"/>
            <a:ext cx="5964865" cy="335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74D42-DA87-417F-B19E-0839340F46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4" y="2045880"/>
            <a:ext cx="6315186" cy="28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64D08-CA5A-4451-B06A-DA965AAD63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4" y="780165"/>
            <a:ext cx="5665159" cy="3877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D7E6D-ADD4-4137-9EC2-807A055F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73" y="365496"/>
            <a:ext cx="5516587" cy="52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DEC44-1053-4852-8C5B-D33539FE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27" y="989647"/>
            <a:ext cx="6350373" cy="4572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924CB0-9F3E-4C9E-A339-6AA67F74D8CB}"/>
              </a:ext>
            </a:extLst>
          </p:cNvPr>
          <p:cNvSpPr/>
          <p:nvPr/>
        </p:nvSpPr>
        <p:spPr>
          <a:xfrm>
            <a:off x="8920717" y="878140"/>
            <a:ext cx="946298" cy="4816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EACA6-D40C-4734-9A41-1E6D710F50B2}"/>
              </a:ext>
            </a:extLst>
          </p:cNvPr>
          <p:cNvSpPr/>
          <p:nvPr/>
        </p:nvSpPr>
        <p:spPr>
          <a:xfrm>
            <a:off x="7974419" y="989646"/>
            <a:ext cx="946298" cy="5866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8DD71-E28B-4A6D-A4D4-B01260A6EFDD}"/>
              </a:ext>
            </a:extLst>
          </p:cNvPr>
          <p:cNvSpPr/>
          <p:nvPr/>
        </p:nvSpPr>
        <p:spPr>
          <a:xfrm>
            <a:off x="2793627" y="640544"/>
            <a:ext cx="5180792" cy="5866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D71AB-7F03-4C16-A596-9006751F8300}"/>
              </a:ext>
            </a:extLst>
          </p:cNvPr>
          <p:cNvSpPr txBox="1"/>
          <p:nvPr/>
        </p:nvSpPr>
        <p:spPr>
          <a:xfrm>
            <a:off x="4040372" y="1004583"/>
            <a:ext cx="35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545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22055-9840-4EAF-9636-4046BAAD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37" y="762213"/>
            <a:ext cx="7516274" cy="4887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64F4E-9989-49F5-9769-1B60085C75BA}"/>
              </a:ext>
            </a:extLst>
          </p:cNvPr>
          <p:cNvSpPr/>
          <p:nvPr/>
        </p:nvSpPr>
        <p:spPr>
          <a:xfrm>
            <a:off x="9165266" y="910037"/>
            <a:ext cx="946298" cy="4816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3B5DB-1EFB-4D7C-9F23-5E2E7495D82F}"/>
              </a:ext>
            </a:extLst>
          </p:cNvPr>
          <p:cNvSpPr/>
          <p:nvPr/>
        </p:nvSpPr>
        <p:spPr>
          <a:xfrm>
            <a:off x="6709143" y="468864"/>
            <a:ext cx="2581467" cy="5866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8DB82-E0BC-46A2-A91B-9D2C8DAF64E2}"/>
              </a:ext>
            </a:extLst>
          </p:cNvPr>
          <p:cNvSpPr/>
          <p:nvPr/>
        </p:nvSpPr>
        <p:spPr>
          <a:xfrm>
            <a:off x="8454180" y="621264"/>
            <a:ext cx="946298" cy="5866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398F2D-246C-4E71-90F4-40BF43AA05F8}"/>
                  </a:ext>
                </a:extLst>
              </p:cNvPr>
              <p:cNvSpPr txBox="1"/>
              <p:nvPr/>
            </p:nvSpPr>
            <p:spPr>
              <a:xfrm>
                <a:off x="2013541" y="288700"/>
                <a:ext cx="6335403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on each of the representations.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398F2D-246C-4E71-90F4-40BF43AA0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41" y="288700"/>
                <a:ext cx="6335403" cy="765338"/>
              </a:xfrm>
              <a:prstGeom prst="rect">
                <a:avLst/>
              </a:prstGeom>
              <a:blipFill>
                <a:blip r:embed="rId2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C0AD663-E81F-4A32-930C-8AEE879A07D1}"/>
              </a:ext>
            </a:extLst>
          </p:cNvPr>
          <p:cNvSpPr/>
          <p:nvPr/>
        </p:nvSpPr>
        <p:spPr>
          <a:xfrm>
            <a:off x="770734" y="1904544"/>
            <a:ext cx="2171004" cy="19033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C1DA95-AB79-4485-A1F6-3F334A7CAD4E}"/>
              </a:ext>
            </a:extLst>
          </p:cNvPr>
          <p:cNvSpPr/>
          <p:nvPr/>
        </p:nvSpPr>
        <p:spPr>
          <a:xfrm>
            <a:off x="1067232" y="3051752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08EC79-E322-4EAC-A436-4992541F10B9}"/>
              </a:ext>
            </a:extLst>
          </p:cNvPr>
          <p:cNvSpPr/>
          <p:nvPr/>
        </p:nvSpPr>
        <p:spPr>
          <a:xfrm>
            <a:off x="5699867" y="2291048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73E306-4382-4967-8849-711F0EAAAD40}"/>
              </a:ext>
            </a:extLst>
          </p:cNvPr>
          <p:cNvSpPr/>
          <p:nvPr/>
        </p:nvSpPr>
        <p:spPr>
          <a:xfrm>
            <a:off x="5944178" y="3472576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56D0B-86D1-453E-B6F5-A90F86AA2171}"/>
              </a:ext>
            </a:extLst>
          </p:cNvPr>
          <p:cNvSpPr/>
          <p:nvPr/>
        </p:nvSpPr>
        <p:spPr>
          <a:xfrm>
            <a:off x="6490790" y="1796769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2E9EAA-9C52-4C19-B0E0-6CBABEF24BF0}"/>
              </a:ext>
            </a:extLst>
          </p:cNvPr>
          <p:cNvSpPr/>
          <p:nvPr/>
        </p:nvSpPr>
        <p:spPr>
          <a:xfrm>
            <a:off x="6850401" y="2865312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AA6568-AC31-42C4-A488-B35985A1CFFA}"/>
              </a:ext>
            </a:extLst>
          </p:cNvPr>
          <p:cNvSpPr/>
          <p:nvPr/>
        </p:nvSpPr>
        <p:spPr>
          <a:xfrm>
            <a:off x="7504605" y="3701356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1428F5-28C3-47D0-BE30-E4A70A85A4EE}"/>
              </a:ext>
            </a:extLst>
          </p:cNvPr>
          <p:cNvSpPr/>
          <p:nvPr/>
        </p:nvSpPr>
        <p:spPr>
          <a:xfrm>
            <a:off x="8011132" y="2708128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4D85E-5640-48D2-B102-5FA4E94758E9}"/>
              </a:ext>
            </a:extLst>
          </p:cNvPr>
          <p:cNvSpPr/>
          <p:nvPr/>
        </p:nvSpPr>
        <p:spPr>
          <a:xfrm>
            <a:off x="7335509" y="1537458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43AF5E-5BE8-4657-ABAE-2D9843F1F186}"/>
              </a:ext>
            </a:extLst>
          </p:cNvPr>
          <p:cNvSpPr/>
          <p:nvPr/>
        </p:nvSpPr>
        <p:spPr>
          <a:xfrm>
            <a:off x="8180228" y="1412606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AA915D-4C50-44C1-8FC8-7C78640D7B24}"/>
              </a:ext>
            </a:extLst>
          </p:cNvPr>
          <p:cNvSpPr/>
          <p:nvPr/>
        </p:nvSpPr>
        <p:spPr>
          <a:xfrm>
            <a:off x="2069422" y="2241951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9C227A-A1E6-407B-A574-D6ACA20A66BC}"/>
              </a:ext>
            </a:extLst>
          </p:cNvPr>
          <p:cNvSpPr/>
          <p:nvPr/>
        </p:nvSpPr>
        <p:spPr>
          <a:xfrm>
            <a:off x="2087135" y="3068427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9C9243-5A08-4021-8632-3DF5D6687075}"/>
              </a:ext>
            </a:extLst>
          </p:cNvPr>
          <p:cNvSpPr/>
          <p:nvPr/>
        </p:nvSpPr>
        <p:spPr>
          <a:xfrm>
            <a:off x="1039322" y="2291048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0104 -0.0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0087 -0.0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04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4635 -0.09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4323 -0.0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191 -0.063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31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02465 -0.14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EA1AC-24CC-4AF3-9552-3F4151FF9062}"/>
                  </a:ext>
                </a:extLst>
              </p:cNvPr>
              <p:cNvSpPr txBox="1"/>
              <p:nvPr/>
            </p:nvSpPr>
            <p:spPr>
              <a:xfrm>
                <a:off x="2013541" y="288700"/>
                <a:ext cx="6335403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on each of the representations.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EA1AC-24CC-4AF3-9552-3F4151FF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41" y="288700"/>
                <a:ext cx="6335403" cy="765338"/>
              </a:xfrm>
              <a:prstGeom prst="rect">
                <a:avLst/>
              </a:prstGeom>
              <a:blipFill>
                <a:blip r:embed="rId2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9B6FBB-CA2A-4AA2-9512-EC818896CEF8}"/>
              </a:ext>
            </a:extLst>
          </p:cNvPr>
          <p:cNvSpPr/>
          <p:nvPr/>
        </p:nvSpPr>
        <p:spPr>
          <a:xfrm>
            <a:off x="770734" y="1904544"/>
            <a:ext cx="2171004" cy="19033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AFD910-069D-42B5-B5ED-AD76A5AF073D}"/>
              </a:ext>
            </a:extLst>
          </p:cNvPr>
          <p:cNvSpPr/>
          <p:nvPr/>
        </p:nvSpPr>
        <p:spPr>
          <a:xfrm>
            <a:off x="1067232" y="3051752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B76618-2C02-42A6-B520-E543D43F9848}"/>
              </a:ext>
            </a:extLst>
          </p:cNvPr>
          <p:cNvSpPr/>
          <p:nvPr/>
        </p:nvSpPr>
        <p:spPr>
          <a:xfrm>
            <a:off x="5653106" y="2109745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1CE2B0-A8EB-4507-B024-44DA22B89FCB}"/>
              </a:ext>
            </a:extLst>
          </p:cNvPr>
          <p:cNvSpPr/>
          <p:nvPr/>
        </p:nvSpPr>
        <p:spPr>
          <a:xfrm>
            <a:off x="5671870" y="2972008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19C607-CFD2-4E42-97C9-67A6891E4FA7}"/>
              </a:ext>
            </a:extLst>
          </p:cNvPr>
          <p:cNvSpPr/>
          <p:nvPr/>
        </p:nvSpPr>
        <p:spPr>
          <a:xfrm>
            <a:off x="6670768" y="2118372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17EDC6-DAE6-41C4-9D50-1B7CF3B7D701}"/>
              </a:ext>
            </a:extLst>
          </p:cNvPr>
          <p:cNvSpPr/>
          <p:nvPr/>
        </p:nvSpPr>
        <p:spPr>
          <a:xfrm>
            <a:off x="6670769" y="2966869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419009-67EC-4A2A-AD9A-440EA19BE78A}"/>
              </a:ext>
            </a:extLst>
          </p:cNvPr>
          <p:cNvSpPr/>
          <p:nvPr/>
        </p:nvSpPr>
        <p:spPr>
          <a:xfrm>
            <a:off x="7648817" y="2966869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73660E-E29C-4A6B-A7A1-00CF6A6746A4}"/>
              </a:ext>
            </a:extLst>
          </p:cNvPr>
          <p:cNvSpPr/>
          <p:nvPr/>
        </p:nvSpPr>
        <p:spPr>
          <a:xfrm>
            <a:off x="8605672" y="2966869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0C6B5F-CBA3-43E6-AE96-2E58AEFD7B28}"/>
              </a:ext>
            </a:extLst>
          </p:cNvPr>
          <p:cNvSpPr/>
          <p:nvPr/>
        </p:nvSpPr>
        <p:spPr>
          <a:xfrm>
            <a:off x="7594843" y="2094651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ADFF06-3F87-4629-876F-F81142861530}"/>
              </a:ext>
            </a:extLst>
          </p:cNvPr>
          <p:cNvSpPr/>
          <p:nvPr/>
        </p:nvSpPr>
        <p:spPr>
          <a:xfrm>
            <a:off x="8575277" y="2109745"/>
            <a:ext cx="675623" cy="6872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CD63C2-64BD-406F-99C2-8B57E0758D75}"/>
              </a:ext>
            </a:extLst>
          </p:cNvPr>
          <p:cNvSpPr/>
          <p:nvPr/>
        </p:nvSpPr>
        <p:spPr>
          <a:xfrm>
            <a:off x="2069422" y="2241951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B1A3B-DE00-4135-A3B8-199473D7E564}"/>
              </a:ext>
            </a:extLst>
          </p:cNvPr>
          <p:cNvSpPr/>
          <p:nvPr/>
        </p:nvSpPr>
        <p:spPr>
          <a:xfrm>
            <a:off x="2087135" y="3068427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724A87-B19F-4C07-AA81-CD5770AF70BB}"/>
              </a:ext>
            </a:extLst>
          </p:cNvPr>
          <p:cNvSpPr/>
          <p:nvPr/>
        </p:nvSpPr>
        <p:spPr>
          <a:xfrm>
            <a:off x="1039322" y="2291048"/>
            <a:ext cx="544992" cy="4841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6A17C-73A1-405D-A5D8-4A9CCDCB575B}"/>
              </a:ext>
            </a:extLst>
          </p:cNvPr>
          <p:cNvSpPr/>
          <p:nvPr/>
        </p:nvSpPr>
        <p:spPr>
          <a:xfrm>
            <a:off x="5526879" y="1904544"/>
            <a:ext cx="978048" cy="190335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08724E-4694-4D3F-B9CF-8286CB2FC4A7}"/>
              </a:ext>
            </a:extLst>
          </p:cNvPr>
          <p:cNvSpPr/>
          <p:nvPr/>
        </p:nvSpPr>
        <p:spPr>
          <a:xfrm>
            <a:off x="6495978" y="1904544"/>
            <a:ext cx="978048" cy="190335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B629C3-1F2E-49DC-ADFC-845787C70540}"/>
              </a:ext>
            </a:extLst>
          </p:cNvPr>
          <p:cNvSpPr/>
          <p:nvPr/>
        </p:nvSpPr>
        <p:spPr>
          <a:xfrm>
            <a:off x="7474961" y="1904543"/>
            <a:ext cx="978048" cy="190335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8745D0-B1B8-4AE2-A2CB-EB92D3096C47}"/>
              </a:ext>
            </a:extLst>
          </p:cNvPr>
          <p:cNvSpPr/>
          <p:nvPr/>
        </p:nvSpPr>
        <p:spPr>
          <a:xfrm>
            <a:off x="8454460" y="1904542"/>
            <a:ext cx="978048" cy="190335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173731-27A1-48F5-8343-93815E86B295}"/>
              </a:ext>
            </a:extLst>
          </p:cNvPr>
          <p:cNvSpPr/>
          <p:nvPr/>
        </p:nvSpPr>
        <p:spPr>
          <a:xfrm>
            <a:off x="5651655" y="2118372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1034F3-D2A2-4A64-BBEB-6DD029B7D00A}"/>
              </a:ext>
            </a:extLst>
          </p:cNvPr>
          <p:cNvSpPr/>
          <p:nvPr/>
        </p:nvSpPr>
        <p:spPr>
          <a:xfrm>
            <a:off x="5664825" y="2972008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D8B069-862A-4229-B18B-AA0BFE300FE7}"/>
              </a:ext>
            </a:extLst>
          </p:cNvPr>
          <p:cNvSpPr/>
          <p:nvPr/>
        </p:nvSpPr>
        <p:spPr>
          <a:xfrm>
            <a:off x="6670768" y="2116363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8724E6-1C4E-4811-AFEF-A9BF935F1261}"/>
              </a:ext>
            </a:extLst>
          </p:cNvPr>
          <p:cNvSpPr/>
          <p:nvPr/>
        </p:nvSpPr>
        <p:spPr>
          <a:xfrm>
            <a:off x="6671311" y="2990025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88E8D8-9065-4DFC-8DB6-C338995E19D5}"/>
              </a:ext>
            </a:extLst>
          </p:cNvPr>
          <p:cNvSpPr/>
          <p:nvPr/>
        </p:nvSpPr>
        <p:spPr>
          <a:xfrm>
            <a:off x="7597267" y="2109745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711783-4C76-4ACE-A470-BDAC1BEB6480}"/>
              </a:ext>
            </a:extLst>
          </p:cNvPr>
          <p:cNvSpPr/>
          <p:nvPr/>
        </p:nvSpPr>
        <p:spPr>
          <a:xfrm>
            <a:off x="7640803" y="2966455"/>
            <a:ext cx="675623" cy="6872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DCF27E-A9AF-4757-81DF-425B3B300427}"/>
              </a:ext>
            </a:extLst>
          </p:cNvPr>
          <p:cNvSpPr/>
          <p:nvPr/>
        </p:nvSpPr>
        <p:spPr>
          <a:xfrm>
            <a:off x="2057272" y="2241951"/>
            <a:ext cx="544992" cy="4841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AB4CC4-B4A4-41A8-94B3-D3D2F8B0F571}"/>
              </a:ext>
            </a:extLst>
          </p:cNvPr>
          <p:cNvSpPr/>
          <p:nvPr/>
        </p:nvSpPr>
        <p:spPr>
          <a:xfrm>
            <a:off x="1039322" y="2288644"/>
            <a:ext cx="544992" cy="4841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646743-504A-4D99-8D90-D7AB731E0E36}"/>
              </a:ext>
            </a:extLst>
          </p:cNvPr>
          <p:cNvSpPr/>
          <p:nvPr/>
        </p:nvSpPr>
        <p:spPr>
          <a:xfrm>
            <a:off x="1074277" y="3055645"/>
            <a:ext cx="544992" cy="4841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0104 -0.0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0087 -0.0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04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4635 -0.09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4323 -0.0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191 -0.063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31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02465 -0.14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1085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61CA8-A83F-433C-8140-FC20E20F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56" y="772633"/>
            <a:ext cx="5580373" cy="41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2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ECED3-3A08-4368-95FB-B969FED5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20" y="616688"/>
            <a:ext cx="7304464" cy="53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F5E2F-B479-4744-A562-0BC48BF5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6" y="292113"/>
            <a:ext cx="4904335" cy="2908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BDB71-C923-4FD6-AD41-21A5419A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426" y="518134"/>
            <a:ext cx="5432007" cy="245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DFE4BC-E62C-4417-ADAC-716AAF84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082" y="4147106"/>
            <a:ext cx="5148217" cy="21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5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2934B-1EA7-4EED-AFBA-F6E08605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71" y="97964"/>
            <a:ext cx="6058746" cy="77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87E97-65F9-40EF-9D6C-4AC2F1AC7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6"/>
          <a:stretch/>
        </p:blipFill>
        <p:spPr>
          <a:xfrm>
            <a:off x="2603010" y="1080091"/>
            <a:ext cx="6163264" cy="3199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25F97-8298-4CBF-9875-D4C6A8D4E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10" y="4490161"/>
            <a:ext cx="6155177" cy="20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2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AB4EF-A968-470D-9857-BDF53BAB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00" y="274603"/>
            <a:ext cx="6457714" cy="3154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6E497-7CFF-49FE-86B6-7EF35B2A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59" y="3492798"/>
            <a:ext cx="5557981" cy="33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7BB15-6D1B-42E9-A340-5E6784B24F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36" y="237128"/>
            <a:ext cx="6107143" cy="63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71B18-C413-43F8-B41D-19830EEE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58" y="1995533"/>
            <a:ext cx="3963697" cy="3644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659DF-4CE5-4A6B-82F0-B36C980F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58" y="1566848"/>
            <a:ext cx="4067743" cy="42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1FAA0-73F1-4F85-B55A-625D032B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690" y="1240650"/>
            <a:ext cx="4067742" cy="479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470E6-5C2D-4DE9-9283-A79BAF4B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89" y="816746"/>
            <a:ext cx="4067743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9402D-DBFE-4B48-99BD-EDF13DD2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79" y="932338"/>
            <a:ext cx="5793441" cy="49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1954725-940E-402F-B64B-17379927B95C}"/>
              </a:ext>
            </a:extLst>
          </p:cNvPr>
          <p:cNvSpPr/>
          <p:nvPr/>
        </p:nvSpPr>
        <p:spPr>
          <a:xfrm>
            <a:off x="4650289" y="849769"/>
            <a:ext cx="925932" cy="9259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F5207F-0328-46B4-9397-70910FD2D82C}"/>
              </a:ext>
            </a:extLst>
          </p:cNvPr>
          <p:cNvSpPr/>
          <p:nvPr/>
        </p:nvSpPr>
        <p:spPr>
          <a:xfrm>
            <a:off x="6024224" y="849769"/>
            <a:ext cx="925932" cy="9259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DC5324-E407-4A34-B5B9-71991E936694}"/>
              </a:ext>
            </a:extLst>
          </p:cNvPr>
          <p:cNvSpPr/>
          <p:nvPr/>
        </p:nvSpPr>
        <p:spPr>
          <a:xfrm>
            <a:off x="3119680" y="849769"/>
            <a:ext cx="1082606" cy="925932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576A3-3B70-4F02-A4E3-92678BE22379}"/>
              </a:ext>
            </a:extLst>
          </p:cNvPr>
          <p:cNvSpPr/>
          <p:nvPr/>
        </p:nvSpPr>
        <p:spPr>
          <a:xfrm>
            <a:off x="7398159" y="849769"/>
            <a:ext cx="925932" cy="9259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CC56D-18F9-402B-A2AB-67E6596E7E00}"/>
              </a:ext>
            </a:extLst>
          </p:cNvPr>
          <p:cNvGrpSpPr/>
          <p:nvPr/>
        </p:nvGrpSpPr>
        <p:grpSpPr>
          <a:xfrm>
            <a:off x="4459885" y="3429000"/>
            <a:ext cx="4447115" cy="807854"/>
            <a:chOff x="409062" y="5554356"/>
            <a:chExt cx="4447115" cy="807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4B294A9-AD83-49F1-8F3B-63891500A97C}"/>
                    </a:ext>
                  </a:extLst>
                </p:cNvPr>
                <p:cNvSpPr/>
                <p:nvPr/>
              </p:nvSpPr>
              <p:spPr>
                <a:xfrm>
                  <a:off x="409062" y="5554356"/>
                  <a:ext cx="4447115" cy="7397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GB" sz="2800" dirty="0"/>
                    <a:t> of the shapes are triangles.</a:t>
                  </a: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DBBB0A8-AAF4-4377-8A36-265DE022D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62" y="5554356"/>
                  <a:ext cx="4447115" cy="739754"/>
                </a:xfrm>
                <a:prstGeom prst="rect">
                  <a:avLst/>
                </a:prstGeom>
                <a:blipFill>
                  <a:blip r:embed="rId7"/>
                  <a:stretch>
                    <a:fillRect r="-1509" b="-106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A1EB9E30-1CB6-4764-82D3-DCB5A34345B8}"/>
                </a:ext>
              </a:extLst>
            </p:cNvPr>
            <p:cNvSpPr/>
            <p:nvPr/>
          </p:nvSpPr>
          <p:spPr>
            <a:xfrm>
              <a:off x="474005" y="5569134"/>
              <a:ext cx="294859" cy="335149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ED74C619-B6AB-4B92-9811-4A03CBD50933}"/>
                </a:ext>
              </a:extLst>
            </p:cNvPr>
            <p:cNvSpPr/>
            <p:nvPr/>
          </p:nvSpPr>
          <p:spPr>
            <a:xfrm>
              <a:off x="474005" y="6027061"/>
              <a:ext cx="294859" cy="33514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CC4DE6-50CD-4635-90E9-129A320A53A6}"/>
              </a:ext>
            </a:extLst>
          </p:cNvPr>
          <p:cNvCxnSpPr/>
          <p:nvPr/>
        </p:nvCxnSpPr>
        <p:spPr>
          <a:xfrm>
            <a:off x="7466701" y="4025031"/>
            <a:ext cx="1225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3E7DD0-CAE6-46B8-827B-47C8010C9548}"/>
              </a:ext>
            </a:extLst>
          </p:cNvPr>
          <p:cNvSpPr txBox="1"/>
          <p:nvPr/>
        </p:nvSpPr>
        <p:spPr>
          <a:xfrm>
            <a:off x="1910024" y="2916387"/>
            <a:ext cx="163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Numerator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8717C-FCB1-4F6E-A9FF-996765C08E23}"/>
              </a:ext>
            </a:extLst>
          </p:cNvPr>
          <p:cNvSpPr txBox="1"/>
          <p:nvPr/>
        </p:nvSpPr>
        <p:spPr>
          <a:xfrm>
            <a:off x="1562013" y="3161149"/>
            <a:ext cx="221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parts we are looking at?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0BA8A-8F98-46C5-8ECA-E63B72AF3C04}"/>
              </a:ext>
            </a:extLst>
          </p:cNvPr>
          <p:cNvSpPr txBox="1"/>
          <p:nvPr/>
        </p:nvSpPr>
        <p:spPr>
          <a:xfrm>
            <a:off x="1733716" y="4349001"/>
            <a:ext cx="198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Denominator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0954C3-CAA2-4A77-8CB7-33F459EBE76D}"/>
              </a:ext>
            </a:extLst>
          </p:cNvPr>
          <p:cNvSpPr txBox="1"/>
          <p:nvPr/>
        </p:nvSpPr>
        <p:spPr>
          <a:xfrm>
            <a:off x="1550273" y="4748905"/>
            <a:ext cx="235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equal parts are there?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5421F5-A451-4D26-BF12-F86E9E5BF845}"/>
              </a:ext>
            </a:extLst>
          </p:cNvPr>
          <p:cNvCxnSpPr>
            <a:cxnSpLocks/>
          </p:cNvCxnSpPr>
          <p:nvPr/>
        </p:nvCxnSpPr>
        <p:spPr>
          <a:xfrm>
            <a:off x="3646968" y="3443778"/>
            <a:ext cx="812917" cy="184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03B115-F63C-414C-AE5A-39696A958F47}"/>
              </a:ext>
            </a:extLst>
          </p:cNvPr>
          <p:cNvCxnSpPr>
            <a:cxnSpLocks/>
          </p:cNvCxnSpPr>
          <p:nvPr/>
        </p:nvCxnSpPr>
        <p:spPr>
          <a:xfrm flipV="1">
            <a:off x="3722273" y="4253561"/>
            <a:ext cx="649680" cy="4953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B8011E-5310-4C44-84FB-ED0E4A669A5C}"/>
              </a:ext>
            </a:extLst>
          </p:cNvPr>
          <p:cNvGrpSpPr/>
          <p:nvPr/>
        </p:nvGrpSpPr>
        <p:grpSpPr>
          <a:xfrm>
            <a:off x="4594202" y="2746463"/>
            <a:ext cx="4023987" cy="814717"/>
            <a:chOff x="409062" y="4557850"/>
            <a:chExt cx="4023987" cy="814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625C8C3-53F1-41A7-8729-E8EA14760EE1}"/>
                    </a:ext>
                  </a:extLst>
                </p:cNvPr>
                <p:cNvSpPr txBox="1"/>
                <p:nvPr/>
              </p:nvSpPr>
              <p:spPr>
                <a:xfrm>
                  <a:off x="409062" y="4557850"/>
                  <a:ext cx="4023987" cy="7397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GB" sz="2800" dirty="0"/>
                    <a:t> of the shapes are green.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9BABCD5-F1F1-4FC2-B5B9-70DC5923C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62" y="4557850"/>
                  <a:ext cx="4023987" cy="739754"/>
                </a:xfrm>
                <a:prstGeom prst="rect">
                  <a:avLst/>
                </a:prstGeom>
                <a:blipFill>
                  <a:blip r:embed="rId6"/>
                  <a:stretch>
                    <a:fillRect r="-1818" b="-115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3A8B82F7-CEF5-4D76-8E14-391FA78CCE56}"/>
                </a:ext>
              </a:extLst>
            </p:cNvPr>
            <p:cNvSpPr/>
            <p:nvPr/>
          </p:nvSpPr>
          <p:spPr>
            <a:xfrm>
              <a:off x="466588" y="4560048"/>
              <a:ext cx="302435" cy="35017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BBCCC843-FF6C-4921-BA6D-65DF7EBDAC7B}"/>
                </a:ext>
              </a:extLst>
            </p:cNvPr>
            <p:cNvSpPr/>
            <p:nvPr/>
          </p:nvSpPr>
          <p:spPr>
            <a:xfrm>
              <a:off x="463042" y="5022388"/>
              <a:ext cx="302435" cy="35017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723D029-EF70-4462-B6F9-D60BDAE007BD}"/>
              </a:ext>
            </a:extLst>
          </p:cNvPr>
          <p:cNvSpPr/>
          <p:nvPr/>
        </p:nvSpPr>
        <p:spPr>
          <a:xfrm>
            <a:off x="4308628" y="1811070"/>
            <a:ext cx="690923" cy="690923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4ED385-25D1-450D-A7B9-10EAE4888150}"/>
              </a:ext>
            </a:extLst>
          </p:cNvPr>
          <p:cNvSpPr/>
          <p:nvPr/>
        </p:nvSpPr>
        <p:spPr>
          <a:xfrm>
            <a:off x="5252094" y="1809431"/>
            <a:ext cx="690923" cy="690923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2681A-670E-4953-B4FC-F6D86EBCA204}"/>
              </a:ext>
            </a:extLst>
          </p:cNvPr>
          <p:cNvSpPr/>
          <p:nvPr/>
        </p:nvSpPr>
        <p:spPr>
          <a:xfrm>
            <a:off x="6195560" y="1809162"/>
            <a:ext cx="690923" cy="69092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5557AD-B7D7-465A-9C2F-2E3D152FE961}"/>
              </a:ext>
            </a:extLst>
          </p:cNvPr>
          <p:cNvSpPr/>
          <p:nvPr/>
        </p:nvSpPr>
        <p:spPr>
          <a:xfrm>
            <a:off x="7139026" y="1807523"/>
            <a:ext cx="690923" cy="690923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15131-AF44-415F-80D3-4CBB3244E85C}"/>
              </a:ext>
            </a:extLst>
          </p:cNvPr>
          <p:cNvSpPr/>
          <p:nvPr/>
        </p:nvSpPr>
        <p:spPr>
          <a:xfrm>
            <a:off x="8076651" y="1807522"/>
            <a:ext cx="690923" cy="690923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CD2AB-9450-4F25-8A28-C66441D4ED5D}"/>
              </a:ext>
            </a:extLst>
          </p:cNvPr>
          <p:cNvCxnSpPr>
            <a:cxnSpLocks/>
          </p:cNvCxnSpPr>
          <p:nvPr/>
        </p:nvCxnSpPr>
        <p:spPr>
          <a:xfrm>
            <a:off x="7542511" y="3366976"/>
            <a:ext cx="8926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853A43-E352-49BF-BF85-A96752A0E75D}"/>
              </a:ext>
            </a:extLst>
          </p:cNvPr>
          <p:cNvSpPr txBox="1"/>
          <p:nvPr/>
        </p:nvSpPr>
        <p:spPr>
          <a:xfrm>
            <a:off x="1901818" y="2224006"/>
            <a:ext cx="163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Numerator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36936-7DCB-44DA-881B-D84FB4A895D7}"/>
              </a:ext>
            </a:extLst>
          </p:cNvPr>
          <p:cNvSpPr txBox="1"/>
          <p:nvPr/>
        </p:nvSpPr>
        <p:spPr>
          <a:xfrm>
            <a:off x="1553807" y="2468768"/>
            <a:ext cx="221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parts we are looking at?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41CDB-ACFD-42B9-B5E8-BCBC5A60AA30}"/>
              </a:ext>
            </a:extLst>
          </p:cNvPr>
          <p:cNvSpPr txBox="1"/>
          <p:nvPr/>
        </p:nvSpPr>
        <p:spPr>
          <a:xfrm>
            <a:off x="1725510" y="3656620"/>
            <a:ext cx="198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Denominator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76DC52-533B-4E14-85D4-4634E0D485D9}"/>
              </a:ext>
            </a:extLst>
          </p:cNvPr>
          <p:cNvSpPr txBox="1"/>
          <p:nvPr/>
        </p:nvSpPr>
        <p:spPr>
          <a:xfrm>
            <a:off x="1542067" y="4056524"/>
            <a:ext cx="235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equal parts are there?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627C93-6793-4666-9456-2A8A29E9B121}"/>
              </a:ext>
            </a:extLst>
          </p:cNvPr>
          <p:cNvCxnSpPr>
            <a:cxnSpLocks/>
          </p:cNvCxnSpPr>
          <p:nvPr/>
        </p:nvCxnSpPr>
        <p:spPr>
          <a:xfrm>
            <a:off x="3638762" y="2751397"/>
            <a:ext cx="812917" cy="184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918AA3-BE4F-482E-A2FA-9234FC419B14}"/>
              </a:ext>
            </a:extLst>
          </p:cNvPr>
          <p:cNvCxnSpPr>
            <a:cxnSpLocks/>
          </p:cNvCxnSpPr>
          <p:nvPr/>
        </p:nvCxnSpPr>
        <p:spPr>
          <a:xfrm flipV="1">
            <a:off x="3714067" y="3561180"/>
            <a:ext cx="649680" cy="4953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05AF-6D4E-4FC8-B9E2-F0A0A77A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06" y="514515"/>
            <a:ext cx="5472011" cy="4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CE10F-83AF-41CE-8554-46DBE232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08" y="631473"/>
            <a:ext cx="5472011" cy="47280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BAF133-3933-48D8-A598-528AE11DDDB9}"/>
              </a:ext>
            </a:extLst>
          </p:cNvPr>
          <p:cNvSpPr/>
          <p:nvPr/>
        </p:nvSpPr>
        <p:spPr>
          <a:xfrm>
            <a:off x="3779533" y="1967804"/>
            <a:ext cx="443344" cy="443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11BF6-8E55-4E02-835C-89A4A370CEB4}"/>
              </a:ext>
            </a:extLst>
          </p:cNvPr>
          <p:cNvSpPr/>
          <p:nvPr/>
        </p:nvSpPr>
        <p:spPr>
          <a:xfrm>
            <a:off x="3875226" y="3892297"/>
            <a:ext cx="443344" cy="443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20261-C189-4FAE-9A41-156F917154F2}"/>
              </a:ext>
            </a:extLst>
          </p:cNvPr>
          <p:cNvSpPr txBox="1"/>
          <p:nvPr/>
        </p:nvSpPr>
        <p:spPr>
          <a:xfrm>
            <a:off x="3038208" y="5556837"/>
            <a:ext cx="5521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are called unit fractions.</a:t>
            </a:r>
          </a:p>
          <a:p>
            <a:pPr algn="ctr"/>
            <a:r>
              <a:rPr lang="en-GB" sz="2800" dirty="0"/>
              <a:t>Unit fractions have a numerator of 1</a:t>
            </a:r>
          </a:p>
        </p:txBody>
      </p:sp>
    </p:spTree>
    <p:extLst>
      <p:ext uri="{BB962C8B-B14F-4D97-AF65-F5344CB8AC3E}">
        <p14:creationId xmlns:p14="http://schemas.microsoft.com/office/powerpoint/2010/main" val="23470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FDB0B-2C69-4C7F-B77D-46FFA0F5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259" y="1933012"/>
            <a:ext cx="948946" cy="1340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E9F30-F3A3-4769-8C6D-70929ED3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837" y="1953772"/>
            <a:ext cx="948946" cy="1340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A5A68-BED6-48CE-847A-7C2AF3A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256" y="1953772"/>
            <a:ext cx="948946" cy="134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FCB21-5CF4-4C9C-B5AE-4156B594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10" y="596521"/>
            <a:ext cx="948946" cy="134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D5A5E-BDA3-4D9D-8E99-75B391726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15" y="553786"/>
            <a:ext cx="948946" cy="134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3E0C7-9985-446E-B67D-053556D7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31" y="555373"/>
            <a:ext cx="948946" cy="134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A5A3C-17BB-4673-86E6-C50362FC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64" y="1894411"/>
            <a:ext cx="948946" cy="134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1739D-EDEE-408E-9CA7-D231FFEC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67" y="555373"/>
            <a:ext cx="948946" cy="134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96CB6B-8A56-4E1E-B777-E48E1350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40" y="1953772"/>
            <a:ext cx="948946" cy="1340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A97EC1-1A3D-4642-A0C1-B101AD510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3" y="3429000"/>
            <a:ext cx="3934374" cy="1752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3B232-48AE-4EB6-A635-2B8F0D455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155" y="3714790"/>
            <a:ext cx="3867690" cy="1467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C2982-4B43-49F3-846E-B3B164770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977" y="3714790"/>
            <a:ext cx="3648584" cy="1095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D08D76-5265-4115-BE20-365348B6ED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6110"/>
          <a:stretch/>
        </p:blipFill>
        <p:spPr>
          <a:xfrm>
            <a:off x="2793383" y="5165658"/>
            <a:ext cx="5447367" cy="12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1DBB3-8C8F-45EF-ACE1-9B027F08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31" y="442376"/>
            <a:ext cx="973590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92</Words>
  <Application>Microsoft Office PowerPoint</Application>
  <PresentationFormat>Widescreen</PresentationFormat>
  <Paragraphs>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8</cp:revision>
  <dcterms:created xsi:type="dcterms:W3CDTF">2021-02-10T13:56:48Z</dcterms:created>
  <dcterms:modified xsi:type="dcterms:W3CDTF">2021-02-10T15:11:59Z</dcterms:modified>
</cp:coreProperties>
</file>