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8" r:id="rId9"/>
    <p:sldId id="261" r:id="rId10"/>
    <p:sldId id="262" r:id="rId11"/>
    <p:sldId id="265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7" d="100"/>
          <a:sy n="57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2AF-68A3-46DC-A92B-97F602407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99A98-B9BC-49C3-B1C0-79DF2F32D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2B91B-E772-4304-A47C-9E198394D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3B55-20F0-4516-99EC-4D7AA7C61B9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91728-468A-4CA9-859C-5ED41B38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361C9-7F9E-48D8-BC9F-8547FF318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BBB9-EAFF-4A67-A7A4-91F973758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71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9DA8D-436F-4BDA-8F08-15BA4D47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EA9E48-AE07-4D7A-905F-10F943845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77916-C54C-419B-B3D9-6EC83F686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3B55-20F0-4516-99EC-4D7AA7C61B9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C338-2003-45DC-A240-C76789C3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D8149-5195-4B63-8017-1908B10A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BBB9-EAFF-4A67-A7A4-91F973758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88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E806CE-0698-4A7F-8DCC-D18EF8A54F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1438B-4ADA-4EDF-AF0C-89D210208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CD7FD-57A4-41D9-964F-FE3DFCA6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3B55-20F0-4516-99EC-4D7AA7C61B9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512BE-C106-473C-BBF4-B753CA22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6A50E-47C7-42D0-91AA-784666EC2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BBB9-EAFF-4A67-A7A4-91F973758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51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C325D-61DD-4CC6-A0F8-EBB6CA132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7133B-DDB6-4EC0-8D0C-EA575467C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DBA3D-F63D-47D7-B126-FC4A7C55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3B55-20F0-4516-99EC-4D7AA7C61B9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0BFEA-8777-4611-8A6A-C2557922A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AFE51-DF40-4776-8F32-B9F25249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BBB9-EAFF-4A67-A7A4-91F973758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1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2623-A5D7-4966-B603-B25F5F7D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D0439-91B7-465E-9D43-A67DE1F62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38854-5D99-4429-94D3-ADB5E88A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3B55-20F0-4516-99EC-4D7AA7C61B9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0BB3B-3C90-4BEA-BA19-1540A792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87CE-EE8D-48AF-9147-518D7786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BBB9-EAFF-4A67-A7A4-91F973758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32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8102A-4773-4B75-82D9-3993D85D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A628-1EB1-447F-B141-C5E43B42E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0BEB0-5678-4D24-8862-FEDF0BA12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8AC0F-7EA0-4ACF-9A98-A6132B732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3B55-20F0-4516-99EC-4D7AA7C61B9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7C520-3EF9-485E-BAF7-5B7EF827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00904-C170-4F7F-86FD-A50528C6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BBB9-EAFF-4A67-A7A4-91F973758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42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1214B-F893-4A93-9756-A3AE9C882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56363-228D-41D9-BE1D-70970C418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70AFB-7ABB-494B-A6F6-A47327D3A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94EF2-2831-430B-BA54-3A964F79A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781391-2A67-47C0-8CB6-5E2F0578A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25560C-EE01-42E1-A6B0-E1AD7609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3B55-20F0-4516-99EC-4D7AA7C61B9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D7523-9057-4191-8000-07EF8BBB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FB463-1E1B-43C5-9CE6-640B29882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BBB9-EAFF-4A67-A7A4-91F973758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44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D3EA-E1F1-4268-B812-8FF4DCB3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A8B20F-C62A-445A-ABC0-DED05CBA2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3B55-20F0-4516-99EC-4D7AA7C61B9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EA625-6930-42D1-968E-31083C0E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3998A-FE66-4531-A326-CA6C7C67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BBB9-EAFF-4A67-A7A4-91F973758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0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3629D3-718C-49F1-995D-DF280E9C7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3B55-20F0-4516-99EC-4D7AA7C61B9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8D936E-F4E5-4105-9D80-4AA31747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D6AE-8E31-4F9A-8D85-303B9564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BBB9-EAFF-4A67-A7A4-91F973758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22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193AD-1C99-48F7-B4DC-8D60508B0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DBF32-8F99-409D-9C3E-FE4D93E5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31F5E-8DF3-4CC3-90D9-7BB448D4F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3D914-BFD2-48F7-B62B-12D831356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3B55-20F0-4516-99EC-4D7AA7C61B9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468E8-64B6-446A-8E43-0329FE03F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3D941-5F9F-4146-8F58-4CB89844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BBB9-EAFF-4A67-A7A4-91F973758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94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E066E-F386-4252-9169-7E9EC357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3FE1A3-E71F-496F-ACCA-917CE6C6B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DE78B-0098-4441-B176-A93209C6C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103B4-CA4E-4496-865C-83535DD3B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3B55-20F0-4516-99EC-4D7AA7C61B9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47000-28A6-4E56-8E15-EF86500C6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60F40-039B-43D6-A0B8-A76896FF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BBB9-EAFF-4A67-A7A4-91F973758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64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E4DDB5-0430-441B-B131-2820AE21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A855C-43DF-404A-B746-8C6FBD684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8A90C-E434-4BDA-9225-163A8395D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B3B55-20F0-4516-99EC-4D7AA7C61B91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8C891-CB7C-41C8-AC1A-409B2481D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4377B-0B4D-42D2-856F-380A64171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BBBB9-EAFF-4A67-A7A4-91F973758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2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B8C57-22B8-4726-BE6B-7ED74BB96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4415"/>
            <a:ext cx="12192000" cy="21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x_F7645A92-8F20-4909-A978-561B47708B4C">
            <a:extLst>
              <a:ext uri="{FF2B5EF4-FFF2-40B4-BE49-F238E27FC236}">
                <a16:creationId xmlns:a16="http://schemas.microsoft.com/office/drawing/2014/main" id="{8D18BF15-962F-4772-8C1B-B6FB61DE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24674" y="562797"/>
            <a:ext cx="7643206" cy="573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90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x_61032833-4766-453D-8FC6-EED3230CEBE4">
            <a:extLst>
              <a:ext uri="{FF2B5EF4-FFF2-40B4-BE49-F238E27FC236}">
                <a16:creationId xmlns:a16="http://schemas.microsoft.com/office/drawing/2014/main" id="{A7254488-7F8D-4021-AA1F-9ED7928A5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8253" y="648080"/>
            <a:ext cx="7415785" cy="556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915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6EBE2-E563-449F-96A8-1A62E9419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785" y="8569"/>
            <a:ext cx="5944430" cy="68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88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F0DCCB-3FBA-467C-8CA0-6C12E50E5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029" y="161469"/>
            <a:ext cx="4591691" cy="65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80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DA4D81-3F24-42C4-B778-8C7755C3F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46" y="1006917"/>
            <a:ext cx="11345858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2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41AF7-BDCB-41A4-BBFB-7DE8477AD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72" y="141283"/>
            <a:ext cx="6806960" cy="671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8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2265F6-63E6-4ECA-B789-6AAA3990A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746" y="597256"/>
            <a:ext cx="9410282" cy="544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5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00AB5F-5544-4911-9564-EE3A2473A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511" y="273206"/>
            <a:ext cx="7444978" cy="64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9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028970-2B7D-490D-A3D1-032C91BF6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376" y="472028"/>
            <a:ext cx="6389958" cy="479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2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A11C4C-5B4C-4118-B3BB-BDD97DC31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33" y="439812"/>
            <a:ext cx="10295533" cy="23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3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D44B62-CA19-44F7-9905-476CB93F6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914" y="422462"/>
            <a:ext cx="8078172" cy="601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7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296C75-CCCB-4B92-A170-84109FCD0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84" y="-523334"/>
            <a:ext cx="6749711" cy="738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Davenport, Sophie</dc:creator>
  <cp:lastModifiedBy>Davenport, Sophie</cp:lastModifiedBy>
  <cp:revision>3</cp:revision>
  <dcterms:created xsi:type="dcterms:W3CDTF">2021-02-03T16:21:35Z</dcterms:created>
  <dcterms:modified xsi:type="dcterms:W3CDTF">2021-02-11T08:15:36Z</dcterms:modified>
</cp:coreProperties>
</file>