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1E47-668D-441B-8CC4-BA56FACBC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B5EE7-38D4-4BF6-A24A-F0B7727CB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F3E4-AA49-4EAC-85D8-F5270F6A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8ED60-300A-4CB1-8F77-2B1C2261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27210-3FF7-4893-A361-C194961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6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FE85-71A5-4D9C-87B4-E1467915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28962-6DFB-480E-AF14-83B9AFB55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43A8C-41A6-4C2B-A913-C3AE7C9E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FFB8-FEDC-4487-BED5-AA99C1FB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A0E5-C25E-4EF2-83B2-DE1A5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9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FC2BE-954E-4364-ABE6-F3665C016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A5212-0DA4-45A0-A295-9DF962909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5A17-1023-45DD-814C-11750228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85AF-F264-4243-996D-B998572D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A6D3-8D7E-44AB-AC18-10D3BDD9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D14C-BFD1-4A28-8579-FF578295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186D-A734-469D-86CB-A1D95BC3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3E40-2209-48D5-B58A-4F151FB0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D07B0-8093-4EC3-90F6-4F62D4F4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D087-0A3E-475E-BC4C-A6718A7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1A55-8ABB-4BD3-92C9-C479DCB9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ED36D-936E-483B-95AB-5DFCE665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41C4-CC65-40D4-9027-D8140515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C15C8-A596-4B35-BCDA-2922906E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4166-571A-4C12-A363-08303BA8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2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2BF1-69DE-4915-8E49-A834D6D8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3582-F0EE-4E42-802C-C63BA37EC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3F412-2DF5-4D65-9961-AD29B95F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0D78B-353C-42E5-9FD1-8D665454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42CAF-A6B3-4500-9233-111D2DDC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F32D7-DF5B-41A6-AA8E-676AA0C0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0B3A-5B00-439E-AAC3-21BF1953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EED62-F979-4F7B-B1C2-65289CD2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5DD0-B895-4378-87C2-19BE9EA38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5A100-E90F-473E-A932-619E6E31C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41475-5BA8-4F9E-8E8A-06148BAA1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8F8CA-0EA1-45A4-AA78-36A903E6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1BCE3-D7F7-486D-AB32-BC3C2AEA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A7EA0-8F75-4358-8F80-C116CDF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5B49-1CD0-42D9-B911-B980A81E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55EAA-3310-4CF5-A392-A8AB1EF7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CB2D4-2392-4DFB-B7A6-F12C425D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53251-5C20-4058-9DBB-BDEBA557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4A020-039D-4044-A6FC-BEFE3630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7E49A-5193-46CE-AE7D-E97D5971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BAEC-F367-4AD6-A666-FE6F21E8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7341-6C22-4985-B32B-42945920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7712-C7C3-47D5-AA6B-FA1D9DD9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4DB1F-4C5D-4A0C-AF98-A027686EA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2D586-1AE3-4A61-BAF7-88D4E00A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36D9-BB26-4E6B-AD0A-AECA9FD1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740B6-D807-413B-805C-B437973C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9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4A46-36ED-4112-985B-B34F86C6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B348A-E90F-43B7-B742-72DED1DE3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935FB-9694-4BB3-8D66-1A59C2A34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3FFB7-5831-4B00-B984-D23A6E5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BBE1F-86C1-4231-AF91-D0CF63FA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47EB4-F82E-4DD6-95FD-3A459FE7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C3054-6BFB-416B-AD16-A57661EC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27F02-B73E-435B-AE07-C5298262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6834-1FE0-4AE6-8990-559FD0F0C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F016-5ACF-4F99-BE44-9D1DBA4FFB8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E7C5-7D39-4E7E-B0A8-5572FCE0E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23BB2-7C3A-43CC-B09C-DC480FCA9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E674-E688-452E-9700-5C85C2E7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9D5D8-9AD1-4FCC-9868-5841F0D2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749"/>
            <a:ext cx="12192000" cy="30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9B1FF-1D9A-40FD-8106-D64FEC0C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85" y="816116"/>
            <a:ext cx="9025954" cy="46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D5B5F-0864-4399-8B0A-2FA29FAD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52" y="0"/>
            <a:ext cx="7257405" cy="6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4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957A3-680C-430A-B98B-8F26DC5E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94" y="-121413"/>
            <a:ext cx="6660380" cy="71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5A8E8-086C-4955-AC8E-918B5AC6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49" y="0"/>
            <a:ext cx="643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7A246094-628E-4F77-892E-BFCBDF10B4EA">
            <a:extLst>
              <a:ext uri="{FF2B5EF4-FFF2-40B4-BE49-F238E27FC236}">
                <a16:creationId xmlns:a16="http://schemas.microsoft.com/office/drawing/2014/main" id="{09AB996D-08DB-4164-8C84-5C7549F4F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35835" b="7326"/>
          <a:stretch/>
        </p:blipFill>
        <p:spPr bwMode="auto">
          <a:xfrm rot="5400000">
            <a:off x="818589" y="697696"/>
            <a:ext cx="4699321" cy="63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_7A246094-628E-4F77-892E-BFCBDF10B4EA">
            <a:extLst>
              <a:ext uri="{FF2B5EF4-FFF2-40B4-BE49-F238E27FC236}">
                <a16:creationId xmlns:a16="http://schemas.microsoft.com/office/drawing/2014/main" id="{82AA5DBA-9EC4-4940-8A69-485F2D666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7" t="-1024" r="4517" b="9089"/>
          <a:stretch/>
        </p:blipFill>
        <p:spPr bwMode="auto">
          <a:xfrm rot="5400000">
            <a:off x="7921901" y="698950"/>
            <a:ext cx="2242945" cy="58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2E0D0-53F4-42A7-8BD0-073A64D72317}"/>
              </a:ext>
            </a:extLst>
          </p:cNvPr>
          <p:cNvSpPr txBox="1"/>
          <p:nvPr/>
        </p:nvSpPr>
        <p:spPr>
          <a:xfrm>
            <a:off x="1122744" y="380783"/>
            <a:ext cx="1020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For each figure, find the area and perimeter and complete the table. </a:t>
            </a:r>
          </a:p>
        </p:txBody>
      </p:sp>
    </p:spTree>
    <p:extLst>
      <p:ext uri="{BB962C8B-B14F-4D97-AF65-F5344CB8AC3E}">
        <p14:creationId xmlns:p14="http://schemas.microsoft.com/office/powerpoint/2010/main" val="248184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18E7DF0D-6C02-4380-B080-2C0A7323566A">
            <a:extLst>
              <a:ext uri="{FF2B5EF4-FFF2-40B4-BE49-F238E27FC236}">
                <a16:creationId xmlns:a16="http://schemas.microsoft.com/office/drawing/2014/main" id="{4C2D9719-E64D-44F2-B80D-6EB09BD8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r="28450" b="5403"/>
          <a:stretch/>
        </p:blipFill>
        <p:spPr bwMode="auto">
          <a:xfrm rot="5400000">
            <a:off x="2990557" y="743671"/>
            <a:ext cx="5917664" cy="5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1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F5B72-3A90-47EB-84F1-DDEA81D6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28" y="1252754"/>
            <a:ext cx="4077269" cy="4820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9C993-BB0D-4053-BAE2-059CA832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19" y="1238464"/>
            <a:ext cx="4010585" cy="484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0D2C6-C01C-4B8D-A538-BF4637A41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79" y="295760"/>
            <a:ext cx="6435912" cy="7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3</cp:revision>
  <dcterms:created xsi:type="dcterms:W3CDTF">2021-02-03T14:58:19Z</dcterms:created>
  <dcterms:modified xsi:type="dcterms:W3CDTF">2021-02-07T22:18:20Z</dcterms:modified>
</cp:coreProperties>
</file>