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6" r:id="rId15"/>
    <p:sldId id="274" r:id="rId16"/>
    <p:sldId id="267" r:id="rId17"/>
    <p:sldId id="275" r:id="rId18"/>
    <p:sldId id="276" r:id="rId19"/>
    <p:sldId id="263" r:id="rId20"/>
    <p:sldId id="279" r:id="rId21"/>
    <p:sldId id="264" r:id="rId22"/>
    <p:sldId id="277" r:id="rId23"/>
    <p:sldId id="265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0BA8-92AB-43F2-9A5F-2990BAB03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702B3-4F13-42AC-85D8-69CA645C6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DDDF-ABDE-4B96-9544-1209A3A3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89F4B-89B6-4B1D-B0BF-E56C02D2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0BE7F-9585-4BA4-AB76-FDFA3BA0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2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BF28-876E-4881-AC85-8AACBBA1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1A718-5F49-4520-83C3-8205E61DF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489E-9223-4919-8291-EC5FB8B8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9321-EFF6-416E-8BC5-FB0976BC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827E7-F4CA-4F2C-BE4B-2E4A44CE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8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95779-E195-457D-A131-83716B82D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262BB-8098-4FEE-885D-F72231C03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010AD-F2D7-468B-ABB8-FE7A7DA6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A12F1-BAEE-4446-8520-60015856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37746-9ADD-40A4-9A6D-B0ECCF1F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0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AC85-326D-435C-AC6B-23A1DA04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31D8-1EA5-46B2-8A44-E6784D14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405A-D98E-443F-A41E-AF1DF427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5F176-3DBF-47D8-A1AA-3181E92E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99808-FFB3-4AD5-977C-241418A4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9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BBA4-C7B3-47CF-957E-D479F0D9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62914-65C6-41C8-BD7E-AEAA5D48C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E9D94-810B-4A49-BC36-05125360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F87FB-EE87-4F9C-BF4B-390A3C0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294B3-0819-4671-A215-9B7A946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6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ADAA-93AE-47A8-9F8E-6100A8E9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D3E75-7AAD-4F41-B3FD-0C00D0CE4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8FD61-56FD-4FBF-ABC5-692446245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3D57C-5487-44F8-A986-E3D908E6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03B25-025E-41A0-82A3-124E10C8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1CE97-BDBE-4503-B44F-DA7A21F0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3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B364D-DB97-4F73-855C-C1C65138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292E3-649D-47E4-8B1F-AB3CF4FDC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2911E-5D42-4E67-838F-A37F46A8C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8DE2B-9F17-412B-99FE-DA4DD16C4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27690-53F3-4937-AA26-AC7C4019C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396EC8-5ABE-4C64-9943-AD7FAE99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9D3D0-31E2-4A84-9BE3-E97951FC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9827D-1E7A-4188-81F7-B65C16EC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56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38CB-343F-41B0-9924-27F7F15F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40FE92-4335-458D-8D23-338ECDE3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9B2DC-A555-4763-8702-BC4C524F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D2AC1-7407-4E23-8206-42FD28443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8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2942D-D07F-453C-8E75-5CC123BB0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09DFF-CCD9-450D-9684-8EB1D353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1F4C8-F935-4A7F-BE33-FF01B782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7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0595-4F27-45B2-A6B0-01E97851E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AA5E5-146F-4028-80F9-0342822B0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C0A7F-7454-421A-9FEF-49F44EEE1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F978D-6E94-48F0-AE10-DE2E49EA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CB95E-EDB3-4EAE-9BF0-BB205D0A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0B40F-5D5F-4A08-9E18-3D92F884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8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2F6C-44BE-435E-98A2-CFD87410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4F3DE-2DA6-4C01-820F-3DE5BE059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12FFA-6626-4BE5-AD73-6166037D5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36ED5-D977-493C-9AE7-491D26AB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FEF78-5EF8-407C-B470-078A602E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D3C7E-8824-4D4C-BC16-FC8C2D4C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4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ABA30-41C4-4E6E-A5A7-5A2D0AC1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F3DB6-5F3D-41B0-89E9-2635AB71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0E887-EF45-4255-9BF3-7F9F704C5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0949-B699-4535-8954-1215DAEF1F2A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75FD6-EB8E-43E8-88FE-0AFE74B4A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B542A-3271-4C37-A720-E710C9B3C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B049-1388-4941-AB26-0202022DB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4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BAB0F-25F4-4FCA-B651-613C4021E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7272"/>
            <a:ext cx="12192000" cy="247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4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991D1F-594C-4535-9F06-C0D2DF0E7C5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1494" y="748347"/>
            <a:ext cx="8005445" cy="458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7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7C434D-C9B7-43E3-8239-5B831154A9E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1334" y="325437"/>
            <a:ext cx="10668636" cy="590391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1DA3FEE-CB34-4CE0-AAF8-34DD3947CF49}"/>
              </a:ext>
            </a:extLst>
          </p:cNvPr>
          <p:cNvCxnSpPr/>
          <p:nvPr/>
        </p:nvCxnSpPr>
        <p:spPr>
          <a:xfrm>
            <a:off x="5783580" y="4057650"/>
            <a:ext cx="960120" cy="13830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3BF4D57-E9F7-4460-8272-2DF54D60FAA0}"/>
              </a:ext>
            </a:extLst>
          </p:cNvPr>
          <p:cNvCxnSpPr>
            <a:cxnSpLocks/>
          </p:cNvCxnSpPr>
          <p:nvPr/>
        </p:nvCxnSpPr>
        <p:spPr>
          <a:xfrm flipH="1">
            <a:off x="5970270" y="2622232"/>
            <a:ext cx="899160" cy="25412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206AE6-A7EA-457A-A07B-442B074E5DBD}"/>
              </a:ext>
            </a:extLst>
          </p:cNvPr>
          <p:cNvCxnSpPr>
            <a:cxnSpLocks/>
          </p:cNvCxnSpPr>
          <p:nvPr/>
        </p:nvCxnSpPr>
        <p:spPr>
          <a:xfrm>
            <a:off x="5542597" y="2561272"/>
            <a:ext cx="1442085" cy="14154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31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29DF80-6084-4725-B90B-EB9DC92949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92984" y="620077"/>
            <a:ext cx="7994015" cy="561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44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EC4969-0384-4565-B06D-4CA3086493B2}"/>
              </a:ext>
            </a:extLst>
          </p:cNvPr>
          <p:cNvSpPr/>
          <p:nvPr/>
        </p:nvSpPr>
        <p:spPr>
          <a:xfrm>
            <a:off x="2331720" y="1108710"/>
            <a:ext cx="313182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D0E391-F070-44D3-957E-8417CCDC62EF}"/>
              </a:ext>
            </a:extLst>
          </p:cNvPr>
          <p:cNvSpPr/>
          <p:nvPr/>
        </p:nvSpPr>
        <p:spPr>
          <a:xfrm>
            <a:off x="5951222" y="1108710"/>
            <a:ext cx="313182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6A8293-0B9C-459C-9158-23C615594541}"/>
              </a:ext>
            </a:extLst>
          </p:cNvPr>
          <p:cNvSpPr/>
          <p:nvPr/>
        </p:nvSpPr>
        <p:spPr>
          <a:xfrm>
            <a:off x="2331720" y="2998470"/>
            <a:ext cx="313182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E1CB2B-F051-4626-88E9-D0A0172F6BD6}"/>
              </a:ext>
            </a:extLst>
          </p:cNvPr>
          <p:cNvSpPr txBox="1"/>
          <p:nvPr/>
        </p:nvSpPr>
        <p:spPr>
          <a:xfrm>
            <a:off x="508635" y="1358354"/>
            <a:ext cx="1668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Kettle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739782-E1B1-4E8C-A29F-28341628F1A0}"/>
              </a:ext>
            </a:extLst>
          </p:cNvPr>
          <p:cNvSpPr txBox="1"/>
          <p:nvPr/>
        </p:nvSpPr>
        <p:spPr>
          <a:xfrm>
            <a:off x="171450" y="3145244"/>
            <a:ext cx="2005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Toaster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06B0C-B208-4EBF-A0C8-FEC5AD0EF0C0}"/>
              </a:ext>
            </a:extLst>
          </p:cNvPr>
          <p:cNvCxnSpPr/>
          <p:nvPr/>
        </p:nvCxnSpPr>
        <p:spPr>
          <a:xfrm>
            <a:off x="8835390" y="720090"/>
            <a:ext cx="1280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9C8365-D62D-4317-BF98-750869AB7544}"/>
              </a:ext>
            </a:extLst>
          </p:cNvPr>
          <p:cNvCxnSpPr/>
          <p:nvPr/>
        </p:nvCxnSpPr>
        <p:spPr>
          <a:xfrm>
            <a:off x="8858250" y="4644390"/>
            <a:ext cx="1280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3FA740-4016-4367-AF64-820B5011A33B}"/>
              </a:ext>
            </a:extLst>
          </p:cNvPr>
          <p:cNvCxnSpPr>
            <a:cxnSpLocks/>
          </p:cNvCxnSpPr>
          <p:nvPr/>
        </p:nvCxnSpPr>
        <p:spPr>
          <a:xfrm flipV="1">
            <a:off x="10115550" y="708660"/>
            <a:ext cx="0" cy="39357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79B358-5B8F-4B9A-9CD0-C420CED7B48E}"/>
              </a:ext>
            </a:extLst>
          </p:cNvPr>
          <p:cNvCxnSpPr>
            <a:cxnSpLocks/>
          </p:cNvCxnSpPr>
          <p:nvPr/>
        </p:nvCxnSpPr>
        <p:spPr>
          <a:xfrm>
            <a:off x="10138410" y="2676525"/>
            <a:ext cx="5143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BB69D30-B894-4DEB-925C-B93426FB3069}"/>
              </a:ext>
            </a:extLst>
          </p:cNvPr>
          <p:cNvSpPr txBox="1"/>
          <p:nvPr/>
        </p:nvSpPr>
        <p:spPr>
          <a:xfrm>
            <a:off x="10675619" y="2229029"/>
            <a:ext cx="2005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£63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7C158E4-8211-480E-B129-ED8D27C9B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223" y="4317514"/>
            <a:ext cx="5239481" cy="7335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7739DE-C991-475C-B015-5D57D681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223" y="5101355"/>
            <a:ext cx="5287113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4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B61F5C-E5E8-4564-8F12-B5F38830D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394" y="493170"/>
            <a:ext cx="8447166" cy="47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5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1EA303-B008-4388-9F26-BCC1563F9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98" y="3639319"/>
            <a:ext cx="10812384" cy="26197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C0CB47-F752-4342-9150-5A034F51D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847" y="-4822"/>
            <a:ext cx="6425763" cy="364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023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8ADAA6-3C9D-484C-83EC-AB4C19C2A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50" y="752317"/>
            <a:ext cx="8186100" cy="41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91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1D46E5-3ED5-4508-8611-09A643CA5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330" y="151982"/>
            <a:ext cx="9812119" cy="59825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48B0EB-129B-41CD-8A0D-64E877A027B6}"/>
              </a:ext>
            </a:extLst>
          </p:cNvPr>
          <p:cNvSpPr/>
          <p:nvPr/>
        </p:nvSpPr>
        <p:spPr>
          <a:xfrm>
            <a:off x="8732520" y="4251960"/>
            <a:ext cx="2674620" cy="18973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41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F503EB-B937-4690-B9D2-143D5EC72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237" y="546345"/>
            <a:ext cx="6601746" cy="55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47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033832-C7AC-4762-882D-EE139E31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372" y="1033287"/>
            <a:ext cx="5421848" cy="434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2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918516-5324-43DE-AAC6-85D105B06027}"/>
              </a:ext>
            </a:extLst>
          </p:cNvPr>
          <p:cNvPicPr/>
          <p:nvPr/>
        </p:nvPicPr>
        <p:blipFill rotWithShape="1">
          <a:blip r:embed="rId2"/>
          <a:srcRect b="67712"/>
          <a:stretch/>
        </p:blipFill>
        <p:spPr>
          <a:xfrm>
            <a:off x="1747049" y="141240"/>
            <a:ext cx="8234045" cy="17927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325C67-F3E5-4BD3-9BF2-F2B30B150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65385"/>
            <a:ext cx="12192000" cy="184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64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A6334D-1973-441D-A555-2BD5B6ED9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662" y="164608"/>
            <a:ext cx="4724618" cy="37883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77AE38-F849-493F-B889-D3A5214CB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257" y="4087033"/>
            <a:ext cx="4315427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88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A7EF9A-78F9-4901-8CC9-4B7F6B810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158" y="1199018"/>
            <a:ext cx="4989412" cy="411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07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6FBD22-2EBD-44FC-B5EC-9539C628B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68" y="856118"/>
            <a:ext cx="6006682" cy="49564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DDC03B-F249-446A-9DE0-38202B8DADB4}"/>
              </a:ext>
            </a:extLst>
          </p:cNvPr>
          <p:cNvSpPr txBox="1"/>
          <p:nvPr/>
        </p:nvSpPr>
        <p:spPr>
          <a:xfrm>
            <a:off x="3989070" y="224028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 61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06A9AA-86D7-46BD-BFC3-78B8F9EC9E74}"/>
              </a:ext>
            </a:extLst>
          </p:cNvPr>
          <p:cNvSpPr txBox="1"/>
          <p:nvPr/>
        </p:nvSpPr>
        <p:spPr>
          <a:xfrm>
            <a:off x="4057561" y="3167390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 61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EFC5D6-2DE9-44C0-A9FE-053BC58409D3}"/>
              </a:ext>
            </a:extLst>
          </p:cNvPr>
          <p:cNvSpPr txBox="1"/>
          <p:nvPr/>
        </p:nvSpPr>
        <p:spPr>
          <a:xfrm>
            <a:off x="4057561" y="422836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 61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50EB65-FE0D-4101-8CF3-A6CC97ADD81C}"/>
              </a:ext>
            </a:extLst>
          </p:cNvPr>
          <p:cNvSpPr txBox="1"/>
          <p:nvPr/>
        </p:nvSpPr>
        <p:spPr>
          <a:xfrm>
            <a:off x="4057561" y="5138228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 60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109047-39C7-47C3-A0C9-56AB8ABB0733}"/>
              </a:ext>
            </a:extLst>
          </p:cNvPr>
          <p:cNvSpPr/>
          <p:nvPr/>
        </p:nvSpPr>
        <p:spPr>
          <a:xfrm>
            <a:off x="2211705" y="4909951"/>
            <a:ext cx="2960370" cy="117147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70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078BF0-3218-4B03-8A32-E3B2D406D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940" y="559854"/>
            <a:ext cx="5937170" cy="538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74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5A70D2-D885-496C-A634-29FA2908E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0" y="571284"/>
            <a:ext cx="5937170" cy="53883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5C0139-2FC2-4EA7-9834-40D18FC4CFEB}"/>
              </a:ext>
            </a:extLst>
          </p:cNvPr>
          <p:cNvSpPr txBox="1"/>
          <p:nvPr/>
        </p:nvSpPr>
        <p:spPr>
          <a:xfrm>
            <a:off x="5749290" y="2070616"/>
            <a:ext cx="5600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False. 921 can be divided equally by 3 but not 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F222DD-35FC-4CDD-A9EA-869068EABF8D}"/>
              </a:ext>
            </a:extLst>
          </p:cNvPr>
          <p:cNvSpPr txBox="1"/>
          <p:nvPr/>
        </p:nvSpPr>
        <p:spPr>
          <a:xfrm>
            <a:off x="5749290" y="3356224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861D0-52C6-4176-8162-926490B19A57}"/>
              </a:ext>
            </a:extLst>
          </p:cNvPr>
          <p:cNvSpPr txBox="1"/>
          <p:nvPr/>
        </p:nvSpPr>
        <p:spPr>
          <a:xfrm>
            <a:off x="5749290" y="4994524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30306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9F5C5C-13C2-4AFF-9611-8C00DFAA0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120" y="0"/>
            <a:ext cx="9631119" cy="24292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1C3CEC-7659-40CB-B31E-F966E2D2F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4" y="2429214"/>
            <a:ext cx="12117491" cy="40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4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227197-ACEB-4888-AAFA-CA27CFE2BC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48804" y="293436"/>
            <a:ext cx="7628256" cy="238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3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3722ED-D238-4CB8-BE6D-B4FA4D71D94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68744" y="99126"/>
            <a:ext cx="7628256" cy="23841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8BCA83F-05F5-4758-83D9-4268F0736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852" y="2285840"/>
            <a:ext cx="5048955" cy="22863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1E47FE-78B3-4E23-BCC6-1900D719E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456" y="4825028"/>
            <a:ext cx="8621328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71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3D975E-B756-40D3-BE07-7328C5F66AC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6097" y="192404"/>
            <a:ext cx="859980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1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212411-E414-4ED4-ADA2-E979F0F6E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559" y="1049345"/>
            <a:ext cx="8459381" cy="44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97E010-5CF4-4129-B6B0-0FE6FDA973E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167254" y="823277"/>
            <a:ext cx="7468235" cy="419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05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F075A9-913F-4F66-83B2-9D45AA281F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75814" y="343217"/>
            <a:ext cx="7468235" cy="419449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A95B517-20D2-4994-958B-6928DF123F69}"/>
              </a:ext>
            </a:extLst>
          </p:cNvPr>
          <p:cNvSpPr/>
          <p:nvPr/>
        </p:nvSpPr>
        <p:spPr>
          <a:xfrm>
            <a:off x="5554980" y="1794510"/>
            <a:ext cx="4114800" cy="28689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B61DA9-790C-48F2-AA3A-E743624B2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376" y="5067249"/>
            <a:ext cx="5068007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1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</Words>
  <Application>Microsoft Office PowerPoint</Application>
  <PresentationFormat>Widescreen</PresentationFormat>
  <Paragraphs>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7</cp:revision>
  <dcterms:created xsi:type="dcterms:W3CDTF">2021-01-27T14:17:41Z</dcterms:created>
  <dcterms:modified xsi:type="dcterms:W3CDTF">2021-01-31T16:44:42Z</dcterms:modified>
</cp:coreProperties>
</file>