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5FBD-649B-4B40-B615-BF4FB9F6F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1822F-F5F4-42C1-B76E-41FE0FC51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40D20-C5A4-40E3-B293-3363D532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9E2B-2202-43CC-A0AE-0965977B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06262-A4F7-4E42-B112-F12952D6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4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2AAE-C449-428A-B64C-54121965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F43C7-55A5-4443-B417-F95BCEA9F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90C1-8DC5-409B-A415-B3F6A0BE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10E35-68ED-4B15-ABBE-EBA41F9B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355F6-7E20-49CF-95F1-C828F266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2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877EE8-9551-4A65-8ABD-34C32D840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AA232-78BD-4153-B1E7-5A0ED51A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8D9AC-323B-4785-9824-3A43D9C8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A3668-A512-4E12-9548-70430EDD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40D12-1C51-4C2B-B1FB-24A1DD4A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AEA5-247A-41F5-9950-EF469B87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17CD3-A260-4B70-B9F5-55427B32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8B16D-44E6-4176-A3B7-D331CE42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4CE5E-0846-4269-BBD0-E851A6EE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1EB8B-C39C-4646-AB03-4AE6A4EA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9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0DC2-0F13-4307-906A-1BD22BD4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3B30D-EF97-4055-925A-EDEB4EE85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F92EF-3C39-4683-88E8-4B493F15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1EAA5-E0EB-4D71-ABA2-7576A412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B8A00-3F9C-4D56-99BA-D39B8B6C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1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57E9-59B3-403B-90B4-7961B49A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7608-D418-4CBA-B9D0-4752EF53D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1DA4E-2291-4F9C-A740-E3F7FE67C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317D7-EADD-41C2-B20C-0B095D9F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57092-6C56-469A-8FC6-DF41A4F8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49099-A131-4997-B5C7-FBAB537F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3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7CE3-25FE-4AD0-B890-90AD9D54C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2B152-4461-4E66-B2F3-6A9BDDAB3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B8FD6-6D85-4FCA-AC46-0A0B65EC2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835AD-BDDF-4437-9D92-270EA9B86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57EBC-9F49-493A-B451-C653A2E24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8630EF-F23E-4928-BF43-00A49F497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8F6D27-6131-45A3-8106-86CF1BAA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202FC5-9868-4069-8FDC-7CC6E3FD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1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2F55A-F390-4277-B0E0-8E1FC38B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4DD72-89D4-4F81-9FA8-A0F31B94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7C9B1-77A8-46EB-9E53-5AED2631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1E3C6-B853-45B8-8897-A851D783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EA54A-CEB5-4312-AA8C-A2DAD716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479B56-A862-4663-BBAB-69B465C1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BA48-BC43-486A-888E-4934522B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1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7A0C-879C-4A39-AB8E-C375DCC7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BECF-5160-4C87-8313-B883A1CA7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73C77-64B7-4980-ACEB-71B340AAE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CB7FD-C22E-4615-8715-4E8E5A24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9C9F8-BEBB-4860-9D12-CCBABF1C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B85C7-D988-4781-9D5B-F21F833C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4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75F81-B231-4C7E-9230-1011699B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5389E-28CD-4182-9B0E-52CF2C408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080F9-804D-4377-80AF-756F21637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0A4C8-26F0-403C-998D-7B4539BC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16298-3199-40C2-9323-F0A363D0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375E9-CC6B-4684-887D-2B6C2462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333EE-DD64-49E0-95F7-0D34CFC3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2EB78-452D-49C0-83EB-51C13A279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E6F94-67BE-4EDB-8F13-FFFC6602B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887C-441B-4533-BB1F-DB9F7031A3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742E1-2948-47AD-B7E3-2300CC4DD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07F6-BDA6-4AD4-AB65-9161C760A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B96C-0990-4A24-8C18-C8B10DBBF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15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AE7B8C-5274-430A-A3F6-982598F30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3934"/>
            <a:ext cx="12192000" cy="350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5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C988E7-6AFB-4A6A-9088-644437B58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132" y="552192"/>
            <a:ext cx="8013758" cy="550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9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33AC10-DB45-4A27-8E47-E4946760B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811" y="645983"/>
            <a:ext cx="7700377" cy="556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D8EFD4-48B8-4BC3-8DE1-31355E1AA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480" y="387560"/>
            <a:ext cx="7329719" cy="24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7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C4B414-25E7-486B-A538-876B55BC1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162" y="588208"/>
            <a:ext cx="7618487" cy="568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4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74D408-E669-4CF4-B405-7B483214E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293" y="545692"/>
            <a:ext cx="8608191" cy="242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5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5D3CC6-350A-4121-BC32-3D1928837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212" y="767312"/>
            <a:ext cx="6111575" cy="532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6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367AC6-9B12-43A7-A739-D151A956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478" y="969446"/>
            <a:ext cx="8300472" cy="425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43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DC7C9F-B258-4F69-9D5E-3B16218C2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862" y="621096"/>
            <a:ext cx="7462275" cy="561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1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6038B6-B569-4F16-870B-39813B857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102" y="534214"/>
            <a:ext cx="8635757" cy="302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2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9A3E51-3047-4B41-8968-57B4D5CBA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777" y="886521"/>
            <a:ext cx="9227206" cy="447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5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FE6E32-DC8F-48DC-8DD6-4E25A6B7B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801" y="550358"/>
            <a:ext cx="5592398" cy="575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2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5BBDF7CE-9D8A-48F5-A8D6-BC676659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4" y="1198027"/>
            <a:ext cx="4077335" cy="521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535DA9C-9B06-4961-B297-9109374A6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06" y="675690"/>
            <a:ext cx="4384329" cy="5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>
            <a:extLst>
              <a:ext uri="{FF2B5EF4-FFF2-40B4-BE49-F238E27FC236}">
                <a16:creationId xmlns:a16="http://schemas.microsoft.com/office/drawing/2014/main" id="{DF77D3AD-A662-4797-A8AE-02C589C79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453" y="1198027"/>
            <a:ext cx="3629977" cy="52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597CC0DA-43DD-4935-BB70-B7839E91A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76" y="675689"/>
            <a:ext cx="4384329" cy="5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13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934EEB-3D77-40F2-B560-1686D2DE8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16" y="1027441"/>
            <a:ext cx="9312167" cy="5420340"/>
          </a:xfrm>
          <a:prstGeom prst="rect">
            <a:avLst/>
          </a:prstGeom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AFFBC069-E8D4-40AA-ADC6-3882FACD9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6" y="505104"/>
            <a:ext cx="4384329" cy="5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181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46631E-3754-491A-A3DA-09AB313FA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84" y="1261760"/>
            <a:ext cx="7573432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2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61C6CF-AE72-451D-9854-69DBABEAE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305" y="657169"/>
            <a:ext cx="10009389" cy="554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4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4867AE-379B-40DE-9BF6-3171A1429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830" y="1545393"/>
            <a:ext cx="3814880" cy="34700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7E70AA-C863-45C1-B910-5F9425B2FEC2}"/>
              </a:ext>
            </a:extLst>
          </p:cNvPr>
          <p:cNvSpPr txBox="1"/>
          <p:nvPr/>
        </p:nvSpPr>
        <p:spPr>
          <a:xfrm>
            <a:off x="3360420" y="820460"/>
            <a:ext cx="988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Calculate this using the formal written method. </a:t>
            </a:r>
          </a:p>
        </p:txBody>
      </p:sp>
    </p:spTree>
    <p:extLst>
      <p:ext uri="{BB962C8B-B14F-4D97-AF65-F5344CB8AC3E}">
        <p14:creationId xmlns:p14="http://schemas.microsoft.com/office/powerpoint/2010/main" val="23268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3F6D49-99B6-452C-AFA5-88C929789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550" y="1240039"/>
            <a:ext cx="4136829" cy="393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9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C0E2C-DBAB-4E28-8D16-BECA5EA4A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952" y="1585333"/>
            <a:ext cx="3710096" cy="368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30599E-C72A-4B4C-84FA-86678F131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146" y="1287404"/>
            <a:ext cx="4239707" cy="428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2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BB31D1-B178-4D16-8D8B-2DB3F15D7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746" y="1185757"/>
            <a:ext cx="2869023" cy="32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6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7E474F-A9B8-4C13-8F37-D6DA66BB5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229" y="1786577"/>
            <a:ext cx="3079542" cy="328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5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Widescreen</PresentationFormat>
  <Paragraphs>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3</cp:revision>
  <dcterms:created xsi:type="dcterms:W3CDTF">2021-01-20T14:42:24Z</dcterms:created>
  <dcterms:modified xsi:type="dcterms:W3CDTF">2021-01-20T14:55:15Z</dcterms:modified>
</cp:coreProperties>
</file>