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2" r:id="rId20"/>
    <p:sldId id="273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5F48D-6787-4AFC-97B7-229845B3D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C15274-FFEA-4634-B990-03C2FEE64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95478-3B32-4B74-BD8F-42BD785F3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8D80-E320-4C0B-AFE0-1AD2D966790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0C20E-966E-4B09-97D7-71CBF6732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C9235-25D8-4B5B-A65C-359A283A1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3784-D427-440C-A286-E5FBC185D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FFE88-5C30-47A5-A383-71A5BBF0A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D242EE-C11E-4D93-9595-C1130B16C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B6DD2-E6D1-4F99-A8FD-D1C7B0133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8D80-E320-4C0B-AFE0-1AD2D966790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3C5E1-EFF6-4C4B-A2E1-71F1523E0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83921-E95A-49EF-907A-E8DB8373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3784-D427-440C-A286-E5FBC185D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07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7BB3E2-591E-4419-8160-C2F0F0B333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E08739-5637-420E-A290-E4CB6109C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5C67C-009E-4D82-BA65-83393F64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8D80-E320-4C0B-AFE0-1AD2D966790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83E03-2B31-4031-9C34-7E7B2194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A39CF-58F9-4E98-80BC-D052FB6B3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3784-D427-440C-A286-E5FBC185D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060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E06D5-B44A-44A9-A407-ADA3F872C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F9142-360C-439B-83DA-7B155D3A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5B89C-7744-4AEE-BD20-1D98F8F63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8D80-E320-4C0B-AFE0-1AD2D966790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DD1F7-8AF3-467A-86A4-CD44C4085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ADCDA-12E2-43D2-B16A-16526337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3784-D427-440C-A286-E5FBC185D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0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888F2-5105-49B1-B1D4-BEE26CF4B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77E350-D123-4FDC-8782-314BCB5AC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5A8AF-CFCD-42F9-8B2D-BB80CB00E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8D80-E320-4C0B-AFE0-1AD2D966790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46ED3-2026-4DE5-A21C-A159A185C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CB01C-2490-4FC4-885A-217ACB96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3784-D427-440C-A286-E5FBC185D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15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ACCE-CCE1-4C72-A537-B5F7549E5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4FB47-B8A3-40EF-888D-81C060D0A0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98C20D-E28F-4987-8D58-7B9F228055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4DF63-473C-4610-8218-B4B02975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8D80-E320-4C0B-AFE0-1AD2D966790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D67E6-A081-45F4-95EC-C0F0F18F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FECEDB-C05D-4154-9823-216E453AD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3784-D427-440C-A286-E5FBC185D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60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D8E0F-6442-4143-A043-1D5A922D5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BE261-BB12-41E1-8955-7D7206AC4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488576-1C52-4D5B-981E-EF7373402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DA1547-58E9-4E66-B275-9CEA9384C5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60F3E4-EDDF-4112-9E90-D16E5AEA0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92E8D0-7D47-4980-A7E7-433AAABFC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8D80-E320-4C0B-AFE0-1AD2D966790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3EF711-E22F-4B6B-9848-1701A9886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484462-CA20-4285-8A1A-19381E633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3784-D427-440C-A286-E5FBC185D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81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14178-EAA3-4424-9684-0010499EC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29FE3D-A161-47FD-A4E8-DC2D98301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8D80-E320-4C0B-AFE0-1AD2D966790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44D510-E414-406B-A6E5-45A967555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55A8EE-2892-476E-ABF5-DE9528ECA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3784-D427-440C-A286-E5FBC185D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58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6F4338-E7E4-4501-9187-27907AA74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8D80-E320-4C0B-AFE0-1AD2D966790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F736B1-ABB4-448F-B054-B09494098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DA6CBB-106F-417A-A99B-9CDE96B16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3784-D427-440C-A286-E5FBC185D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92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C514C-3955-4C3E-BA07-47FBE86F2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95578-3E4F-4710-B236-BF2104468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63C95-272B-43A1-992E-86D1C15CB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BBB17-33B0-4188-83CA-80381A4D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8D80-E320-4C0B-AFE0-1AD2D966790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E77D86-D8ED-4C63-9867-E370052E3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8F279-A1F9-41CD-97D4-AE012D01C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3784-D427-440C-A286-E5FBC185D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74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B4959-0854-4B41-B734-B4C5BDAE0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04B808-49BC-4784-83B6-A625FCA9FB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959718-DA39-4FEE-A70C-330B90BD0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EEA8BD-630E-4BA5-925E-E27C4ABF3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8D80-E320-4C0B-AFE0-1AD2D966790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E7243-5D8C-4577-AF08-5EE48562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FAC2C-B8E9-4E23-9D4A-C7510FB12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3784-D427-440C-A286-E5FBC185D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54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1014DC-4814-4D4C-A6E7-B61CD981E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61C22A-7F36-4578-B5C9-FC5D7DEF6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07F9D-255E-45D8-BF56-D10F0FE88F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78D80-E320-4C0B-AFE0-1AD2D966790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5A3FA-1DB7-4CD4-9B6A-35E2B5C29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5B829-A6AD-4203-A006-E4A2180B60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83784-D427-440C-A286-E5FBC185D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22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E3C07E-1918-4F97-BFF6-F9A60CDA9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1126"/>
            <a:ext cx="12192000" cy="328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481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2BAC96-38CD-47C9-9453-B2F4A2F6D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479" y="2694592"/>
            <a:ext cx="8209041" cy="146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197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C960F7-0E0D-4A9E-91F8-FDD0C3EF9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003" y="1153820"/>
            <a:ext cx="6921993" cy="4550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98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012B71-15E0-47C6-B180-1C2821471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310" y="1371647"/>
            <a:ext cx="6297379" cy="411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091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491EC3-4B75-4D2C-AF6A-15A24ED0F5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04" y="1117253"/>
            <a:ext cx="6978391" cy="462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701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3DD64AA-EB48-4828-A906-8C6A094A4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144" y="1361745"/>
            <a:ext cx="6067711" cy="413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25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6AAB725-BC09-4261-997E-F11AC3481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3008" y="1151944"/>
            <a:ext cx="7725984" cy="455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776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171326-E1D0-4A08-A91E-81162B341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000" y="805116"/>
            <a:ext cx="5785999" cy="524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82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E7793B-C111-4819-9096-B75FC74EF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803" y="1415300"/>
            <a:ext cx="9752394" cy="402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787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7AF47E-2011-4805-9967-50852AE46D2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473" y="1564957"/>
            <a:ext cx="5373053" cy="409289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E6E5C75-F3CE-4B86-9B7C-86E16CA9093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946" y="906303"/>
            <a:ext cx="4660107" cy="6562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8646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3691BC-2E84-4179-8207-41159E6231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0494" y="1351328"/>
            <a:ext cx="7311012" cy="487802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76F6914-9015-4A5B-BD2A-B183A0FF0D9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493" y="560070"/>
            <a:ext cx="5402032" cy="7912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0347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0E7A67-7B1B-4481-999B-CA6F61BE4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664" y="992331"/>
            <a:ext cx="7252672" cy="487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923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30345A-75DD-45F8-A6D3-E8F4F76AB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282" y="1048389"/>
            <a:ext cx="7849695" cy="448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433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609194-5E0E-4634-8B17-DFF02901FF1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167254" y="1453514"/>
            <a:ext cx="7914005" cy="43529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DFA0DF4-626A-4C64-B966-2584A2C5A82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254" y="579435"/>
            <a:ext cx="7056756" cy="8740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879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F03431-6CC6-4E05-A371-0BA88E007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181" y="951085"/>
            <a:ext cx="8701637" cy="495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9A542D-772D-4239-8D6D-5A019B1A3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9916" y="2678877"/>
            <a:ext cx="6932168" cy="150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107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3A2AE2-1225-465E-8F51-3B8A3C5FF4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844" y="969916"/>
            <a:ext cx="7000312" cy="491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507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D201628-EABE-4FDF-9CF4-2E723E4B3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666" y="1762156"/>
            <a:ext cx="7454668" cy="333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258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1F58BC-9A9C-45B1-86EB-243DA4C62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98" y="634201"/>
            <a:ext cx="9429604" cy="5589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593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DE1C42-0C8D-46BC-B2D2-4B381FF93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890" y="2642209"/>
            <a:ext cx="8758220" cy="157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130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494387-FDE5-42CB-97BB-648CC0DEA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357" y="1326274"/>
            <a:ext cx="6057285" cy="420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260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0</Words>
  <Application>Microsoft Office PowerPoint</Application>
  <PresentationFormat>Widescreen</PresentationFormat>
  <Paragraphs>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Davenport, Sophie</dc:creator>
  <cp:lastModifiedBy>Davenport, Sophie</cp:lastModifiedBy>
  <cp:revision>5</cp:revision>
  <dcterms:created xsi:type="dcterms:W3CDTF">2021-01-14T15:36:06Z</dcterms:created>
  <dcterms:modified xsi:type="dcterms:W3CDTF">2021-01-15T08:37:46Z</dcterms:modified>
</cp:coreProperties>
</file>