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EB07-F033-488D-879B-FB06FC218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07113-C3DA-444C-9F52-6366DF293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D6FB0-9FF8-4406-9CEC-A4C22640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CFAD0-B48F-4191-8173-4AD1117A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1F21-3218-4FA8-9E34-6F88C50F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4ECA-DCE8-4FDC-A86E-84160FC4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9A04B-3AEF-4FA6-9C81-2F709460B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83CED-42D0-4008-9EB9-813B0727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0E5D3-BB76-432F-8DAA-25C42AAA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1174-3F80-4D60-8258-37FAECBA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5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683B0B-7E78-400C-AE7D-A8C5B7363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9A998-D0ED-47FD-8FB0-3CCA51083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865D-6FDB-4D3D-A720-4D2E521A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13A6-0687-461E-844C-B3408F69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77C39-BB43-46F9-94E9-2D021E80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9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5568-8E27-4513-BF0C-CA9DA9E7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7C4F-8DC8-44DC-BF2A-79F60571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92D3-C7F6-4194-9076-887410F6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36A98-5861-4437-A978-FD525503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CCEF-83D8-4D2B-ADD9-E0E94A7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8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D0CC-ED61-4CEC-B958-8D0EF242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2BD8-10A0-4127-A6BD-7FE499E74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5C37F-202E-4DF1-9FCA-0FECC362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6823C-3D42-472E-BE74-C229CD12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D66E-9412-43BF-8435-0B03B20D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D390-E9F2-4BAD-86B3-278DE832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88DAA-BABD-4AE7-B0D2-A3B95E8E3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70EB0-1E00-469E-9BA3-386C6742A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CB79B-A88E-4A32-AC56-75AB2F0F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E9999-EB02-4345-87B5-E212E80A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4EB27-331D-45C7-A7EB-1091FA11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50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61D0-907B-44A6-9D66-72EB4678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D397B-4CA5-4883-B91E-7D9FB3EAA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D5372-997B-40E5-A18B-E727BE276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A86AE-E9CA-4310-A753-DB62CE02D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0899A-4CB4-49D2-846F-59AA1E518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E20C2-58AA-420E-A81F-9D12AEE4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0EF02-6FCD-44BD-9D8C-40B8A699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27F63-5D5C-414B-AD37-3040BDE6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7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2070-DAB0-4A02-84EB-C626E0D9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B13D1-9E37-4785-B151-11B4B79A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0E939-0CF5-4D79-A18B-8B3AE076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B00F3-315E-4106-B186-6C162CD1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38854-8817-46B9-BA14-1092D164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3F090-F2CD-4A05-BC4D-3C6D5C46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036BC-0E4B-4BDD-8D0B-85723218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62FC-B910-4EB5-AB35-21B0B2DF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D78F-B955-4E52-BE42-0164CA72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87D24-4BB2-4C4C-AFAD-3896306C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E9BD4-5064-4795-AB0D-399100DA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D0E88-8E3F-4095-829F-3E823404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6F429-D022-4BCA-B33F-EF075F70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2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454D-CDCB-4405-865C-CBCD8FD3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1BA52-3692-469C-BC42-509E2FA5D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7F8D5-4B3D-48BD-A9E3-687BEEDE6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E5139-A0B7-436F-A295-D438F3B6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2944F-677B-4BB2-A238-B5A3F5A1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BFAAA-E456-4508-A8FF-7716033C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5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8D376-970C-4A67-8FF7-30243999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C0EA4-722B-4B36-8BA9-6D26E3636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E4F62-6FAF-4EC7-A999-BBE92F3B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7FFE-1309-40D5-9A87-90FFE791EB3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1BA37-3A2A-4667-AC91-8DCE49E67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769CA-83DE-4D43-B79E-7F5F33F57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5205-6D0D-4C0B-93A5-345F01101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5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6AE12-B0F7-4F70-9FBE-1529A1FA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595"/>
            <a:ext cx="12192000" cy="41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0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7A80E-A3E0-499B-9155-7E044D72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28" y="631907"/>
            <a:ext cx="7091744" cy="55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85872-9641-4D02-BE5A-76BC3C18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43" y="396794"/>
            <a:ext cx="7990914" cy="60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4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5BDF3-85CC-4AB9-A335-69638483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23" y="585559"/>
            <a:ext cx="7632753" cy="56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6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B9A31-6ABF-433E-9A51-8882659EE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25" y="589705"/>
            <a:ext cx="9866550" cy="56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8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2B8B1-F1E1-4362-BF73-D49485CE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72" y="982868"/>
            <a:ext cx="9114160" cy="27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C1EA7-2B69-4478-BE9A-223624E8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00" y="529699"/>
            <a:ext cx="9809400" cy="57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27E2B-281A-4331-BF9E-72DA92FD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10" y="543722"/>
            <a:ext cx="7665179" cy="57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72C6A-4E45-4042-AFC5-4FE1346AE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98" y="462236"/>
            <a:ext cx="7941403" cy="59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33DB6-848E-4A23-940E-5AC9BABB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73" y="517687"/>
            <a:ext cx="7787054" cy="58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6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6C335-0B9D-48BA-8DAA-07A98C80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98" y="795275"/>
            <a:ext cx="8782603" cy="5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0B66B-2C9B-409D-935A-46C675688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69" y="729013"/>
            <a:ext cx="4974061" cy="53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8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8F596-F31D-4A65-B594-2BBE2CFB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04" y="458786"/>
            <a:ext cx="7475592" cy="59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945DD-422E-40B9-AA42-7F8F7CCF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15" y="425532"/>
            <a:ext cx="9843170" cy="57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0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026A2E64-2FE4-4D54-9E68-F524304E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3" y="186055"/>
            <a:ext cx="5230177" cy="35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1F2F1915-DA53-42FE-BBCA-2EC91BC5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11" y="3694297"/>
            <a:ext cx="5230177" cy="232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595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486B274F-C90A-4CE6-B735-33A92461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33" y="811711"/>
            <a:ext cx="4464367" cy="523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DB793AE7-3D4D-4153-B9B6-9B8DDFB9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63" y="244974"/>
            <a:ext cx="47483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45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2ADA2-6477-4F52-9D6F-8F25568E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17" y="1000765"/>
            <a:ext cx="7015565" cy="5438513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4A06885-221E-42EA-8E38-18B5CD15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53" y="267438"/>
            <a:ext cx="6144091" cy="73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27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E2838-5EA0-4F9F-ACB0-C872FBC6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60" y="581671"/>
            <a:ext cx="9752250" cy="56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0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AFB80-697D-426D-B1AC-CBA9FCF5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15" y="955318"/>
            <a:ext cx="8062370" cy="49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0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FE7CF-6F77-4405-B648-9653E1DA0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1" y="679447"/>
            <a:ext cx="9422178" cy="54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9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FD3BF-E218-4B53-8F77-7E180029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28" y="519925"/>
            <a:ext cx="7938543" cy="58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4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64CF4-D415-4DF3-AED7-4D334FE0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15" y="480306"/>
            <a:ext cx="7624769" cy="58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3667A-1303-4A37-B6E9-512B29E7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91" y="710608"/>
            <a:ext cx="9724618" cy="54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1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CDB45-B18B-467B-A027-B95F84B98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60" y="726901"/>
            <a:ext cx="9555080" cy="54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3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Davenport, Sophie</dc:creator>
  <cp:lastModifiedBy>Davenport, Sophie</cp:lastModifiedBy>
  <cp:revision>5</cp:revision>
  <dcterms:created xsi:type="dcterms:W3CDTF">2021-01-14T14:49:10Z</dcterms:created>
  <dcterms:modified xsi:type="dcterms:W3CDTF">2021-01-14T15:21:13Z</dcterms:modified>
</cp:coreProperties>
</file>