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7AE22-23D8-4DA1-A1C6-E7982DEBB1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0DA29D-38E8-4411-9CF7-AFAEF4215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42E66-2DEA-4284-9573-3E1F4B797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F675-E421-44C0-9013-4A6D8BA445C4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EC4B0-8ECF-48D8-8C1E-79638321B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8055B-33EF-480E-9C8B-CAB638466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7B31-86BE-4FD7-AC1C-F4EFDB719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400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686FF-90E1-4FC4-92B2-0B83B9F89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E18E76-319A-4493-8324-FA9F52714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BF536-E6D7-4363-BB2C-311A2BDDD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F675-E421-44C0-9013-4A6D8BA445C4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A126D-C8EE-438A-9351-A8E1A3445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0A00F-0F9E-44A6-8EA1-F5823D631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7B31-86BE-4FD7-AC1C-F4EFDB719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11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D05409-2223-49D7-8EFF-8BE5A11FA6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17E3EE-3FB2-40B8-B42D-44142C4CA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24206-BEA0-454A-9987-BD12AC270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F675-E421-44C0-9013-4A6D8BA445C4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7EBD-4F6B-430B-A0DB-9749C9F16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F2B4F-9779-49FA-84E0-C3893CBC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7B31-86BE-4FD7-AC1C-F4EFDB719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00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378DD-E35C-4090-9443-ACDD6AD88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20AB3-FFCB-48F6-9310-1505C650B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25369-7C5A-48F8-88C1-014C287A1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F675-E421-44C0-9013-4A6D8BA445C4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7E064-ADB8-406D-87C0-BA11C3F09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742B0-2257-49F5-80DC-D25C468E2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7B31-86BE-4FD7-AC1C-F4EFDB719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38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E8587-1EC2-4B2D-93BF-EFC150747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89D46C-3A55-4D22-B3E5-39279C54D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7917B-014A-4FF3-B5FA-56AB6C493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F675-E421-44C0-9013-4A6D8BA445C4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5FDD6-BE32-40C7-9010-18BD923C8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CF2A5-122A-494A-B13F-84E340590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7B31-86BE-4FD7-AC1C-F4EFDB719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956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7E143-CD26-46B5-B4F4-63F1750D3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36218-9E0D-474B-9650-54AD38E4D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D456FB-5E1E-4415-A395-6B30E5E6DE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9090F7-CB52-48FD-B1A8-E7B734357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F675-E421-44C0-9013-4A6D8BA445C4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FC8F0-1A24-4394-AFA6-C2B3219B5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193519-B669-464C-8DD9-F29ECD012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7B31-86BE-4FD7-AC1C-F4EFDB719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63BC8-E83D-453B-99B9-E6F903AC1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15C519-7B6B-42F9-8B78-DE0FB5F89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A75BD-FFE2-45E4-B068-448024314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1A2983-C6AD-4B91-8481-943987F02A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7F045A-43AA-4538-908B-96E1391664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855D87-581D-4CF6-9187-5ACC0DC8F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F675-E421-44C0-9013-4A6D8BA445C4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D6DF1D-0694-4A13-ADE7-9BC4E977F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ACB48C-DEED-4289-A414-ACC73CF71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7B31-86BE-4FD7-AC1C-F4EFDB719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88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B8371-9DF9-4E7D-B0AD-E7517D18A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7DF557-BF7C-4273-9BBA-8E78D6FF2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F675-E421-44C0-9013-4A6D8BA445C4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5BF816-A659-499F-9064-B8D974C9D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48D931-2A3F-4049-BF5D-D3941A17B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7B31-86BE-4FD7-AC1C-F4EFDB719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61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94F9E3-7B40-458F-A0F2-14EB370DD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F675-E421-44C0-9013-4A6D8BA445C4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0EA2D5-C6C1-4262-9295-77FB01719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E51763-7857-4A5D-BDCD-6DAF40274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7B31-86BE-4FD7-AC1C-F4EFDB719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42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69C93-99FA-4C9F-B082-A18CD9CC1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2C81D-AAD2-4E89-A10E-F540AAD7F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BE27B2-35A1-43D9-9E90-DFA0459A69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88360E-D87E-43C3-9F52-11DE801D9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F675-E421-44C0-9013-4A6D8BA445C4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9ACA15-8F54-4925-A5A3-2CDC8091A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0AE228-0512-498B-AA45-A51B703E5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7B31-86BE-4FD7-AC1C-F4EFDB719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71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4633F-6D59-4C46-B1A5-3B384F833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EDD6D8-1056-48C0-A75E-55319609B5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6B1B55-77D3-4C04-B762-B985B31A3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3B7690-57D5-4B69-B7AC-A32E3F683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DF675-E421-44C0-9013-4A6D8BA445C4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DED88-6B01-45EF-9D1A-9F3580FA2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5EEB8F-3701-48C2-A81A-DC3AC0797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7B31-86BE-4FD7-AC1C-F4EFDB719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878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3071C1-D64A-41C5-955B-714EF812E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937D32-7DFD-4FA1-8DA1-D0520203C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0FB9E-D0B2-4E57-B724-A07F83B9F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DF675-E421-44C0-9013-4A6D8BA445C4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14486-3CE7-4682-82E8-9BE2EA117A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F795E-98C6-4E92-A176-A209E0AC3A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87B31-86BE-4FD7-AC1C-F4EFDB719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43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FC7D146-EC65-4DC0-B9AE-2628F5675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808" y="685691"/>
            <a:ext cx="10812384" cy="414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428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E3B37F3-30EA-4ACD-9006-616B0F41C0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934" y="798070"/>
            <a:ext cx="7156131" cy="526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296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1AD5C0A-2425-46FD-85C1-632C823C21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010" y="614518"/>
            <a:ext cx="7998947" cy="4663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49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17798D9-1041-42B2-BCFA-5C9172F707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249" y="949710"/>
            <a:ext cx="7675016" cy="4958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319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B54FAF-4D8F-4105-93F3-691B85EE2A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842" y="789035"/>
            <a:ext cx="7844467" cy="527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587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1B71896-081D-49BF-AAFA-97C59E0F0D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599" y="856891"/>
            <a:ext cx="6992220" cy="499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951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68BFF0-50CD-4490-862C-371A6FA448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9403" y="778421"/>
            <a:ext cx="8053194" cy="475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350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F81653E-112F-4C29-993B-529622A854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816" y="658282"/>
            <a:ext cx="7850368" cy="554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369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FB10E9-FCC9-4804-835A-0C04131700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098" y="1110819"/>
            <a:ext cx="8233803" cy="463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333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DD58D06-B8E8-4A4A-BC53-70207C7BCE44}"/>
              </a:ext>
            </a:extLst>
          </p:cNvPr>
          <p:cNvGrpSpPr/>
          <p:nvPr/>
        </p:nvGrpSpPr>
        <p:grpSpPr>
          <a:xfrm>
            <a:off x="3569766" y="650935"/>
            <a:ext cx="5053373" cy="4904913"/>
            <a:chOff x="3569766" y="650935"/>
            <a:chExt cx="3398193" cy="3402421"/>
          </a:xfrm>
        </p:grpSpPr>
        <p:pic>
          <p:nvPicPr>
            <p:cNvPr id="1026" name="Picture 1">
              <a:extLst>
                <a:ext uri="{FF2B5EF4-FFF2-40B4-BE49-F238E27FC236}">
                  <a16:creationId xmlns:a16="http://schemas.microsoft.com/office/drawing/2014/main" id="{5BADB13E-4410-4C65-8D26-99AC45B61A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9766" y="1001772"/>
              <a:ext cx="3398193" cy="3051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1">
              <a:extLst>
                <a:ext uri="{FF2B5EF4-FFF2-40B4-BE49-F238E27FC236}">
                  <a16:creationId xmlns:a16="http://schemas.microsoft.com/office/drawing/2014/main" id="{D56654E2-CCB3-44C4-AB1B-0CD80ED479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6455" y="650935"/>
              <a:ext cx="2944813" cy="350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59415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BF27383-DD6D-407E-A16A-39F2D39ABBC8}"/>
              </a:ext>
            </a:extLst>
          </p:cNvPr>
          <p:cNvGrpSpPr/>
          <p:nvPr/>
        </p:nvGrpSpPr>
        <p:grpSpPr>
          <a:xfrm>
            <a:off x="3477509" y="2018265"/>
            <a:ext cx="5236982" cy="2821469"/>
            <a:chOff x="3814421" y="2410288"/>
            <a:chExt cx="2987675" cy="1423987"/>
          </a:xfrm>
        </p:grpSpPr>
        <p:pic>
          <p:nvPicPr>
            <p:cNvPr id="2050" name="Picture 1">
              <a:extLst>
                <a:ext uri="{FF2B5EF4-FFF2-40B4-BE49-F238E27FC236}">
                  <a16:creationId xmlns:a16="http://schemas.microsoft.com/office/drawing/2014/main" id="{3557EB8E-F31F-4910-9AFD-D334B80875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4421" y="2761125"/>
              <a:ext cx="2987675" cy="107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1">
              <a:extLst>
                <a:ext uri="{FF2B5EF4-FFF2-40B4-BE49-F238E27FC236}">
                  <a16:creationId xmlns:a16="http://schemas.microsoft.com/office/drawing/2014/main" id="{DF558883-59FA-4220-8C05-75C067EFA4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7283" y="2410288"/>
              <a:ext cx="2944813" cy="350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05829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E0620D9-AA39-477A-9921-0E85824794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346" y="584740"/>
            <a:ext cx="8455307" cy="568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7656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D0C4540-B355-443F-B6E9-4F6401979EB5}"/>
              </a:ext>
            </a:extLst>
          </p:cNvPr>
          <p:cNvGrpSpPr/>
          <p:nvPr/>
        </p:nvGrpSpPr>
        <p:grpSpPr>
          <a:xfrm>
            <a:off x="703409" y="361756"/>
            <a:ext cx="9574910" cy="5298263"/>
            <a:chOff x="2057647" y="778446"/>
            <a:chExt cx="8076706" cy="476186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D852DAB4-3C7A-4FF3-BE7E-B02746BADF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57647" y="1317693"/>
              <a:ext cx="8076706" cy="4222613"/>
            </a:xfrm>
            <a:prstGeom prst="rect">
              <a:avLst/>
            </a:prstGeom>
          </p:spPr>
        </p:pic>
        <p:pic>
          <p:nvPicPr>
            <p:cNvPr id="3074" name="Picture 1">
              <a:extLst>
                <a:ext uri="{FF2B5EF4-FFF2-40B4-BE49-F238E27FC236}">
                  <a16:creationId xmlns:a16="http://schemas.microsoft.com/office/drawing/2014/main" id="{74D51C80-8D9D-457D-B91B-74C23FAB84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7647" y="778446"/>
              <a:ext cx="4526266" cy="539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44874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9970D9B-A5E9-4C35-AB9C-4D406E53C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4443" y="1044683"/>
            <a:ext cx="6474362" cy="438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474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69928DD-F7C4-4F27-9B24-9EA60DAFBE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555" y="547256"/>
            <a:ext cx="7406890" cy="576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594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B6243C-8B6C-411C-9EB2-1F3475EAD1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1" y="599679"/>
            <a:ext cx="9331071" cy="526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360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840F081-C7DD-4C46-A600-069DA6487C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7220" y="795176"/>
            <a:ext cx="7303520" cy="3313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576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0DE05EF-E26D-4804-BB5D-61A9B8D6ED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9105" y="819432"/>
            <a:ext cx="9033789" cy="505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335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B9D794C-3346-4705-8926-E35E5CBB5F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511" y="546353"/>
            <a:ext cx="10208977" cy="5765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811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B6EAB9-54C2-4190-BB6F-B609976CC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4448" y="664817"/>
            <a:ext cx="9663104" cy="507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843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Widescreen</PresentationFormat>
  <Paragraphs>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Davenport, Sophie</dc:creator>
  <cp:lastModifiedBy>Davenport, Sophie</cp:lastModifiedBy>
  <cp:revision>2</cp:revision>
  <dcterms:created xsi:type="dcterms:W3CDTF">2021-01-13T13:32:10Z</dcterms:created>
  <dcterms:modified xsi:type="dcterms:W3CDTF">2021-01-13T13:46:52Z</dcterms:modified>
</cp:coreProperties>
</file>