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7D35-F10F-4D50-9344-101062AD2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31FD5-C1A1-4B4E-9187-928E0FBF9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BF22-A9D9-432F-A9D0-A7016846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8A27-7AE8-46C2-A948-D4F4EAE6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5E58-F9B5-4B26-AAD5-48B515FE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72FA-B5DF-4D8C-A3A2-9BAEBB95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68AF4-7F73-4527-B8E8-E3C60CDB1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48CB0-B2DE-4854-B493-A49D218F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8DD63-2769-431B-A6D3-5B047218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5911-0053-47AA-9ABD-75A2EBA6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8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657FE-1541-48EB-AC85-543A6839D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E2D3D-50DC-410F-B0A7-DAFBE3184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E5A1E-2628-4A35-A69D-9A77F49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F3C33-5AA3-4242-A55C-1FFAD0A6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598E-70AB-4AC8-A002-5D5EA441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7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3C6F-3326-4C9D-900E-7EB0DEA3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3586-FBA3-4514-B896-5D00610EA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68055-495F-42E5-83A3-3F97E5F8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0F88-12F5-450C-9338-5FCBDE7A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9E0D9-9223-4F7D-AE9E-5421E8C2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6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B6DA-C46C-44E6-8BDB-799BA08E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898F-F4A2-491A-A845-5C9377EE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CF96-45B8-468C-BBAA-2B959E7D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C826-6CA4-4B8E-8A58-2747868F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330B9-D5EA-4C4F-9B11-329095E2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6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60F3-1F39-4255-B912-CBBEA6C5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626D-042A-4860-8757-58319E04A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CC69A-1D3B-435A-A5EA-D4A75E4F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824-E07A-4F60-AD20-05F34B8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CC58-895B-4178-9365-1F34B90C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FE3A2-FB84-4A1B-8A1B-4A5125C7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0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99B-3AE0-4317-8C74-4A564F38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AE1AA-4413-4D54-8EFC-2670DFF9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6E195-BE11-4348-96D2-CA777E2BE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5DAB3-8BD0-4954-A69F-B438BECDE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42CCA-27CE-4F5F-8E68-B0F1025C0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AF022-008D-4241-B4D2-CF82975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1E669-D1C5-46FD-B238-A98A2AA3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8FD7C-C646-4299-8737-1E2FF28B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6782-A134-4963-BE4C-85AA817F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B8EA3-14E8-4E36-B66D-E9601E7D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8C77E-D0F9-4C79-B969-9792A3BB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8EE61-3454-4CD2-8636-62F075E6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4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23F3F-9A2E-4D72-AF7D-BD29B711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48676-E75E-4ADA-978C-C2D99EC0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83AB9-C4AC-4F82-9A85-543474B3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1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417F-B817-4237-BFAF-79960AC4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51F-8ECB-4CF5-88A1-2A18F4A3C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157C4-A8C9-4F7D-B0B2-982221035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CEFC4-6030-43C1-A9A3-AE977ADE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C96D4-24FD-41EE-99C5-890E6054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E5E20-4DDE-4D26-83EB-EA46B6D9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6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6672-D283-4D93-8BB1-0D5186FD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CA721-A07B-4591-B455-64A71D7D0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C076B-0271-4175-8C74-A7569789D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85FAD-83D4-40BF-85FB-AA5A04BB0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B13FB-2E78-4838-A580-70151E07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8585-2F60-4E82-9871-7154154B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4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AAAE0-F65E-4788-867B-8A90BEEA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C75D-5569-4101-8064-2A47A3364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3683-8D47-419A-AFF6-DF45C479B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30E5-A683-4346-A9D5-0D6D4CC7F66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806D-DB9C-4046-B2E3-5CB793AAC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020F5-DE7F-43E7-8800-58C1D6E83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84F7-4171-48AD-B3CE-3F4EF75AC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3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FB46-FBDB-447F-8760-FC4F69F41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945F9-45E7-4514-B81A-8D9CB677B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46278-1E7C-4BFB-A756-24CBCDC0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1590675"/>
            <a:ext cx="56959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BB80D-BB52-4C94-9771-A3827FBC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64" y="98474"/>
            <a:ext cx="6441430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7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DFA7E-9029-4D1D-9158-8825412B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023937"/>
            <a:ext cx="6753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6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29526-CB91-450A-B8A8-BB3851F1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04" y="534572"/>
            <a:ext cx="7278558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8B8C1-3E97-45AE-AFD8-C8899DA2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79" y="211016"/>
            <a:ext cx="5268223" cy="6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8BC66-6094-49DD-B813-4FE7D03C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1462087"/>
            <a:ext cx="50577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8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BAB4D-D7A3-4D15-B6E4-E7FED2368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62" y="1781175"/>
            <a:ext cx="47910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6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88F08-855B-4114-93A1-EF070559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947737"/>
            <a:ext cx="43815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7C38D-20A3-452E-BA33-0288CE84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576262"/>
            <a:ext cx="118395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Mellish3, Linda</dc:creator>
  <cp:lastModifiedBy>Mellish3, Linda</cp:lastModifiedBy>
  <cp:revision>1</cp:revision>
  <dcterms:created xsi:type="dcterms:W3CDTF">2021-01-06T14:10:52Z</dcterms:created>
  <dcterms:modified xsi:type="dcterms:W3CDTF">2021-01-06T14:17:04Z</dcterms:modified>
</cp:coreProperties>
</file>