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44E3C-B767-4DC4-A0A6-0880B4564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E38A38-B980-4E50-B7C3-52400EAF3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194EA-90C4-46AA-B06B-C56FFC024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D6CC-B6C0-4682-9E43-DB4A066EB17E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8AF82-D083-4565-B515-EA7B54768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30930-E316-4978-AC49-1BCD342C5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01A9-E264-4203-9C33-4419EBDCE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1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098F6-923F-4F84-84DD-A76153487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2D54F1-37C4-44E3-884E-C2B239613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25CC0-C30A-4785-A247-191E8F2A8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D6CC-B6C0-4682-9E43-DB4A066EB17E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A8383-EC29-4981-82C4-79DC84203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9E62F-53FD-4E91-8BDF-DF833CF71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01A9-E264-4203-9C33-4419EBDCE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2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7E2FC3-AA4C-4306-8D79-FADCE2E53B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C09872-BB2E-4404-979D-C18219E80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2C85E-EE09-4B52-8F83-24A1C31F8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D6CC-B6C0-4682-9E43-DB4A066EB17E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C4F94-49FC-493D-93F3-E23A9B9FA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757A8-AEE3-43E6-A5BA-6D7DB9F8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01A9-E264-4203-9C33-4419EBDCE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11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ADE35-D933-4A31-9873-A48CC20B7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67DED-F264-46E4-8F48-253056D99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D086F-70FE-4A7D-9CC8-81BDCACE0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D6CC-B6C0-4682-9E43-DB4A066EB17E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448E8-2A72-4D3A-A13F-42B4FD0F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E6D92-C975-46ED-B7C9-275DB1BBD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01A9-E264-4203-9C33-4419EBDCE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39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3A556-6ED5-4DE0-A1A0-D76B78C93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2BB54-F886-407E-B65C-3121FC0D9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1D9A8-DBFC-4CB3-8A56-C6B923E18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D6CC-B6C0-4682-9E43-DB4A066EB17E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85EB7-B0D2-4611-BE88-0C4671167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2D6B5-0C71-4726-AA76-6AC1FE787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01A9-E264-4203-9C33-4419EBDCE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24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6A905-1283-49B8-ACF2-12973672D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6639-73C4-4EAC-8F5D-8DAC4D69E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37D807-482D-455D-82A6-71A9A06BF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0B7CD9-4AC8-4550-ADCB-045B5FAF3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D6CC-B6C0-4682-9E43-DB4A066EB17E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3B7A2-3CFE-45AF-9BE0-32AA977EA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0E518-BC68-4F36-9A5A-C6B6D9F40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01A9-E264-4203-9C33-4419EBDCE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70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1D41F-1298-4687-BC27-A566499F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63949-906C-4D69-8FB0-6D5706E0B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B5E07-B319-4137-8850-71033EFB7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B9A096-9207-4737-B983-4B4B27D3A7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787FB4-907E-4623-B184-4716DA9F60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B4BA92-F2B9-4831-9EF1-A0EA752C8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D6CC-B6C0-4682-9E43-DB4A066EB17E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996E3A-6048-426E-90FC-D0EB1F0F3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55077D-11A7-4D4D-97F7-1D2AB13FE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01A9-E264-4203-9C33-4419EBDCE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49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51476-914B-4921-82B6-87FE993DE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E29182-A982-4CBA-8D5C-1CD2B01C2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D6CC-B6C0-4682-9E43-DB4A066EB17E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A6EF16-754A-455E-A404-551865873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2A48AA-E633-4AAF-A27B-2F1F939A9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01A9-E264-4203-9C33-4419EBDCE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95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7DA1AC-582E-48D9-A520-0417C21F3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D6CC-B6C0-4682-9E43-DB4A066EB17E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79A5E5-6E4E-44EC-A926-D46DE348F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420C27-4E2D-414A-84F3-A942E6FFD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01A9-E264-4203-9C33-4419EBDCE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25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E3555-E66D-4373-9EB5-C41E5D688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90450-BFD5-4D12-8981-39A268FEA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361622-A15A-4C6F-ACC5-921ED713C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DB772-C769-4554-8FE0-60DC4B048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D6CC-B6C0-4682-9E43-DB4A066EB17E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65F47-78D5-47EE-8574-15F3812E8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C85523-37B5-4B42-B529-6A8915D02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01A9-E264-4203-9C33-4419EBDCE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24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5C686-440B-4858-88AA-EC37AF5EA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7B3E6B-D9CB-4435-BBAA-597DDD0DCE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B9AFAC-C546-430F-A8EB-1566F8D83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C27B-9E17-4E67-921E-9F58C058C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D6CC-B6C0-4682-9E43-DB4A066EB17E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0230AE-F8D5-46DE-BE65-30232C648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09F3B-C739-4AF6-B6E1-60404B55E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01A9-E264-4203-9C33-4419EBDCE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59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DE07F8-B3CB-4720-9BE7-4DA57A08D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20846-D865-4182-8D4D-2B17DCE5B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676CB-3C4B-4B27-AF8C-F38EB17ABF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8D6CC-B6C0-4682-9E43-DB4A066EB17E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52887-C030-458E-9548-F34EC77FE6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B098A-6342-4AB4-90D4-356838E52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B01A9-E264-4203-9C33-4419EBDCE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88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8E76D-6D15-4B89-A11B-73CE56D44D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2260E0-162E-47D9-8741-E872C417E8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8FC4E4-B6D3-4591-8B22-43EC277C8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5" y="762000"/>
            <a:ext cx="676275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07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A8DED9E-BD3F-49C9-BDFC-8FD4AF4F6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581025"/>
            <a:ext cx="6248400" cy="569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33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Mellish3, Linda</dc:creator>
  <cp:lastModifiedBy>Mellish3, Linda</cp:lastModifiedBy>
  <cp:revision>1</cp:revision>
  <dcterms:created xsi:type="dcterms:W3CDTF">2021-01-06T14:08:02Z</dcterms:created>
  <dcterms:modified xsi:type="dcterms:W3CDTF">2021-01-06T14:10:41Z</dcterms:modified>
</cp:coreProperties>
</file>