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03C5-9D2E-4490-831F-93402923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AAA5B-B773-4DA0-9098-A00929E9B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C38D3-D48E-473A-8692-C6B7BDA8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00D82-9377-4029-B9A1-F230B46C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78D89-C68B-4F89-8A36-7B3A9E9C7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6489B-E800-4ED6-BCD9-D72026071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FC325-D5F4-4E29-9E08-90D52F4B6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7148C-C2D6-4C1C-879C-8A7D7B76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17086-20D5-4FAD-8168-C319884CF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A2F5E-069E-431A-9AC6-A30A7DA2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89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5A69EE-0F45-4BAA-8743-6F0434691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AE188-0640-459D-9DCC-11195804F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69A08-F097-41FB-9151-CD46C37E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F13F6-1BC1-4361-8C3E-BF913CE4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15912-73B4-43CE-A82F-D8AACB50E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93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689CD-198D-4E93-AC48-A2C772E23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E53BD-B013-4BF5-8A6B-7E1C6AE3D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B8B0E-9B87-4F09-9E83-287AE04A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DFE7-DF6C-4EE6-B392-674832C0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CDC36-AA31-49F4-80AC-2538927F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3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15E28-C1AA-4DD0-8C2C-E401088C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AD221-6EC5-435D-A63B-9E12D3D74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C7606-5A54-4999-8E4C-4C2C6EFF1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4D2E4-A68B-4042-B87E-54701939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9E7DB-B7DD-40F0-88BC-C1672F1C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1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9111-DBC6-46D1-A396-0408B9E15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BA3F4-3C39-4077-8E57-6C2E61514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ED19E-896C-4709-ADF4-CE4F88C6E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32B07-D9CF-40D9-94CD-49AF5A1FC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5FCBB-FB35-4ADD-AF6C-15EEBDB1C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D8144-E5BB-4706-A731-16F2A24C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88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A3CB-1536-40A3-9FE0-60A14EB81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011F9-0EE7-401E-B3AD-981A08257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F5D69-21A6-430F-90B9-CE762B7C0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5834C6-2DEA-4109-BFE7-EBFBBEF93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9B826A-5F3E-4D9B-BEDA-0BD69E2C2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621E07-D281-4339-85F5-95270601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48E922-1D2F-4482-A676-C57CF6F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29E5EE-C0ED-4246-BDD0-604063F9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2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7B24-DAA6-4D34-B6A8-82D85B98A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3533F-6619-4287-918F-9E11C5BD9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A616A9-CEBC-4900-A660-D2AB8D2D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A36A9-CE77-4AA1-B840-684FE370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23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88F574-AD10-437E-97EA-0FCD2864B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DF2C08-BE09-41C8-A87A-48BEAD91B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362D0-1185-473D-8356-21CBEE6F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9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AB7AE-A430-431E-8E9A-00202CAE3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5E2D-6CE1-4568-9A8B-28A26D9DD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FECF2-472F-4965-B09F-B3DC761A6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58461-D5F4-4DB1-B2D0-F6C17E62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99B0B-35A8-4466-8016-0CE38408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CCEAD-A37F-4F60-B828-083E0A1E6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76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9AA1-0C78-4F54-B787-3558D6B86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43B2C-B22C-4549-BB41-D5234A577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3FF9E-5A47-4005-8BCF-1F78DCBE3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4DB6A-90DE-479C-9851-42927A31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97C6E-0EA9-4E21-881F-FB2218AF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5993E-5781-49D0-874B-9C3FD75A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12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D0091F-1201-45ED-A171-DA37F34B8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0FFFA-32C5-4E41-882C-D8DC09A47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C953A-425A-45A7-8E31-FB115B5EA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D1E8-46B8-495A-B96E-8863E3DBE97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92760-9B4A-4390-AB13-A05FAC3FB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81AB6-0D05-4989-BFE2-BF5527A5B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22AD-9254-4314-800B-4274DBFA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E6310E-5A09-4069-B364-2E2798D75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6252"/>
            <a:ext cx="12192000" cy="319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3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399054-505F-4610-9227-A5CBBDBD8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274" y="413171"/>
            <a:ext cx="7971417" cy="603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15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A1AF08-2E31-4B7E-8927-54490F256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151" y="426422"/>
            <a:ext cx="7074579" cy="583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47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547E81-05F9-43FD-A366-1F63E51F2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572" y="642294"/>
            <a:ext cx="7655048" cy="557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6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7AF8AD-5071-481D-94BF-211673E86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732" y="564297"/>
            <a:ext cx="8176638" cy="57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71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A52866-31D7-4228-8CD6-4BE03B536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244" y="1107626"/>
            <a:ext cx="8831751" cy="298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95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1968BB-6B79-4BE4-AD6B-E46DE1D0F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538" y="1075128"/>
            <a:ext cx="10058304" cy="447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75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7E5ECE-DAD3-4109-97E8-BC55C9118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026" y="327173"/>
            <a:ext cx="8918664" cy="620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67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F9EAE5-229E-40A3-802A-3337E82D5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530" y="385473"/>
            <a:ext cx="8173810" cy="580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37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713F7-8298-449A-B0EA-9FDAFB36C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885" y="905662"/>
            <a:ext cx="8935942" cy="367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123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33EE2A-63DA-485B-9215-60EF12B83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140" y="597011"/>
            <a:ext cx="9934918" cy="504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8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79F74F-3F64-4A6F-9F84-6378FAE1B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5647" y="906184"/>
            <a:ext cx="9829208" cy="774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12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FAAB9C-484A-4214-AD0E-4878B6611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080" y="1227637"/>
            <a:ext cx="9196799" cy="301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29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2AEE12-84D5-45DE-A082-7F1CA729E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874" y="757023"/>
            <a:ext cx="8486236" cy="438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97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CB72EECC-280D-445C-9A21-3FFC80B51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393" y="1353503"/>
            <a:ext cx="5046187" cy="470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79740496-3317-48E5-9FA1-F7A24FC36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908" y="766972"/>
            <a:ext cx="4923155" cy="5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182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FC7E8234-73AC-480F-ACD2-D6FD4CCF2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345" y="1249044"/>
            <a:ext cx="8455025" cy="4794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>
            <a:extLst>
              <a:ext uri="{FF2B5EF4-FFF2-40B4-BE49-F238E27FC236}">
                <a16:creationId xmlns:a16="http://schemas.microsoft.com/office/drawing/2014/main" id="{2CC53E8A-91DC-4F14-B1D2-23EDF47D5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823" y="384126"/>
            <a:ext cx="7216068" cy="8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71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EFA059-AB2F-4A7D-ADF3-F5C338F83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00" y="1455313"/>
            <a:ext cx="11945799" cy="233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0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79AB6F-7A92-414A-ADEA-1AB1ED101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255" y="698157"/>
            <a:ext cx="7953490" cy="546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92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033B1E-A68E-4139-AD14-36E7EB268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348" y="777734"/>
            <a:ext cx="7434620" cy="530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8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B0BCC3-833D-461D-BA2D-F9E03CA41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261" y="764223"/>
            <a:ext cx="8375478" cy="500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8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E96CE3-CC08-4E4A-BEA1-36FFE3A9E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419" y="809356"/>
            <a:ext cx="8964329" cy="523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94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65FC0B-34A0-4D69-BEBC-A5A786514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222" y="566602"/>
            <a:ext cx="6956293" cy="57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84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F5658-00E3-40E1-86D9-892E613CC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381" y="441135"/>
            <a:ext cx="6972593" cy="572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69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3</cp:revision>
  <dcterms:created xsi:type="dcterms:W3CDTF">2021-01-05T10:53:48Z</dcterms:created>
  <dcterms:modified xsi:type="dcterms:W3CDTF">2021-01-05T11:18:24Z</dcterms:modified>
</cp:coreProperties>
</file>